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y="6858000" cx="12192000"/>
  <p:notesSz cx="6807200" cy="9939325"/>
  <p:embeddedFontLst>
    <p:embeddedFont>
      <p:font typeface="Raleway"/>
      <p:regular r:id="rId28"/>
      <p:bold r:id="rId29"/>
      <p:italic r:id="rId30"/>
      <p:boldItalic r:id="rId31"/>
    </p:embeddedFont>
    <p:embeddedFont>
      <p:font typeface="Roboto"/>
      <p:regular r:id="rId32"/>
      <p:bold r:id="rId33"/>
      <p:italic r:id="rId34"/>
      <p:boldItalic r:id="rId35"/>
    </p:embeddedFont>
    <p:embeddedFont>
      <p:font typeface="Lato"/>
      <p:regular r:id="rId36"/>
      <p:bold r:id="rId37"/>
      <p:italic r:id="rId38"/>
      <p:boldItalic r:id="rId39"/>
    </p:embeddedFont>
    <p:embeddedFont>
      <p:font typeface="Roboto Mono"/>
      <p:regular r:id="rId40"/>
      <p:bold r:id="rId41"/>
      <p:italic r:id="rId42"/>
      <p:boldItalic r:id="rId43"/>
    </p:embeddedFont>
    <p:embeddedFont>
      <p:font typeface="Merriweather"/>
      <p:regular r:id="rId44"/>
      <p:bold r:id="rId45"/>
      <p:italic r:id="rId46"/>
      <p:boldItalic r:id="rId47"/>
    </p:embeddedFont>
    <p:embeddedFont>
      <p:font typeface="Merriweather ExtraBold"/>
      <p:bold r:id="rId48"/>
      <p:boldItalic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2D200454-40CA-4A62-9FC3-DE9A4176ACB9}">
      <p15:notesGuideLst>
        <p15:guide id="1" orient="horz" pos="3131">
          <p15:clr>
            <a:srgbClr val="A4A3A4"/>
          </p15:clr>
        </p15:guide>
        <p15:guide id="2" pos="2144">
          <p15:clr>
            <a:srgbClr val="A4A3A4"/>
          </p15:clr>
        </p15:guide>
      </p15:notesGuideLst>
    </p:ext>
    <p:ext uri="GoogleSlidesCustomDataVersion2">
      <go:slidesCustomData xmlns:go="http://customooxmlschemas.google.com/" r:id="rId50" roundtripDataSignature="AMtx7miRv3J4RRcUP9R3sjgiEhXK6eDGl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85B1E12-D376-4DAF-973D-8AA6D85728D1}">
  <a:tblStyle styleId="{C85B1E12-D376-4DAF-973D-8AA6D85728D1}"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notesViewPr>
    <p:cSldViewPr snapToGrid="0">
      <p:cViewPr varScale="1">
        <p:scale>
          <a:sx n="100" d="100"/>
          <a:sy n="100" d="100"/>
        </p:scale>
        <p:origin x="0" y="0"/>
      </p:cViewPr>
      <p:guideLst>
        <p:guide pos="3131" orient="horz"/>
        <p:guide pos="2144"/>
      </p:guideLst>
    </p:cSldViewPr>
  </p:notesViewPr>
</p:viewPr>
</file>

<file path=ppt/_rels/presentation.xml.rels><?xml version="1.0" encoding="UTF-8" standalone="yes"?><Relationships xmlns="http://schemas.openxmlformats.org/package/2006/relationships"><Relationship Id="rId40" Type="http://schemas.openxmlformats.org/officeDocument/2006/relationships/font" Target="fonts/RobotoMono-regular.fntdata"/><Relationship Id="rId42" Type="http://schemas.openxmlformats.org/officeDocument/2006/relationships/font" Target="fonts/RobotoMono-italic.fntdata"/><Relationship Id="rId41" Type="http://schemas.openxmlformats.org/officeDocument/2006/relationships/font" Target="fonts/RobotoMono-bold.fntdata"/><Relationship Id="rId44" Type="http://schemas.openxmlformats.org/officeDocument/2006/relationships/font" Target="fonts/Merriweather-regular.fntdata"/><Relationship Id="rId43" Type="http://schemas.openxmlformats.org/officeDocument/2006/relationships/font" Target="fonts/RobotoMono-boldItalic.fntdata"/><Relationship Id="rId46" Type="http://schemas.openxmlformats.org/officeDocument/2006/relationships/font" Target="fonts/Merriweather-italic.fntdata"/><Relationship Id="rId45" Type="http://schemas.openxmlformats.org/officeDocument/2006/relationships/font" Target="fonts/Merriweather-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MerriweatherExtraBold-bold.fntdata"/><Relationship Id="rId47" Type="http://schemas.openxmlformats.org/officeDocument/2006/relationships/font" Target="fonts/Merriweather-boldItalic.fntdata"/><Relationship Id="rId49" Type="http://schemas.openxmlformats.org/officeDocument/2006/relationships/font" Target="fonts/MerriweatherExtraBold-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Raleway-boldItalic.fntdata"/><Relationship Id="rId30" Type="http://schemas.openxmlformats.org/officeDocument/2006/relationships/font" Target="fonts/Raleway-italic.fntdata"/><Relationship Id="rId33" Type="http://schemas.openxmlformats.org/officeDocument/2006/relationships/font" Target="fonts/Roboto-bold.fntdata"/><Relationship Id="rId32" Type="http://schemas.openxmlformats.org/officeDocument/2006/relationships/font" Target="fonts/Roboto-regular.fntdata"/><Relationship Id="rId35" Type="http://schemas.openxmlformats.org/officeDocument/2006/relationships/font" Target="fonts/Roboto-boldItalic.fntdata"/><Relationship Id="rId34" Type="http://schemas.openxmlformats.org/officeDocument/2006/relationships/font" Target="fonts/Roboto-italic.fntdata"/><Relationship Id="rId37" Type="http://schemas.openxmlformats.org/officeDocument/2006/relationships/font" Target="fonts/Lato-bold.fntdata"/><Relationship Id="rId36" Type="http://schemas.openxmlformats.org/officeDocument/2006/relationships/font" Target="fonts/Lato-regular.fntdata"/><Relationship Id="rId39" Type="http://schemas.openxmlformats.org/officeDocument/2006/relationships/font" Target="fonts/Lato-boldItalic.fntdata"/><Relationship Id="rId38" Type="http://schemas.openxmlformats.org/officeDocument/2006/relationships/font" Target="fonts/Lato-italic.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font" Target="fonts/Raleway-regular.fntdata"/><Relationship Id="rId27" Type="http://schemas.openxmlformats.org/officeDocument/2006/relationships/slide" Target="slides/slide21.xml"/><Relationship Id="rId29" Type="http://schemas.openxmlformats.org/officeDocument/2006/relationships/font" Target="fonts/Raleway-bold.fntdata"/><Relationship Id="rId50" Type="http://customschemas.google.com/relationships/presentationmetadata" Target="meta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49787" cy="498693"/>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55838" y="0"/>
            <a:ext cx="2949787" cy="498693"/>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422275" y="1243013"/>
            <a:ext cx="5962650" cy="33543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0720" y="4783307"/>
            <a:ext cx="5445760" cy="3913614"/>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9440647"/>
            <a:ext cx="2949787" cy="498692"/>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55838" y="9440647"/>
            <a:ext cx="2949787" cy="498692"/>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1:notes"/>
          <p:cNvSpPr txBox="1"/>
          <p:nvPr>
            <p:ph idx="1" type="body"/>
          </p:nvPr>
        </p:nvSpPr>
        <p:spPr>
          <a:xfrm>
            <a:off x="680720" y="4783307"/>
            <a:ext cx="5445760" cy="391361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 name="Google Shape;96;p1:notes"/>
          <p:cNvSpPr/>
          <p:nvPr>
            <p:ph idx="2" type="sldImg"/>
          </p:nvPr>
        </p:nvSpPr>
        <p:spPr>
          <a:xfrm>
            <a:off x="422275" y="1243013"/>
            <a:ext cx="5962650" cy="33543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2:notes"/>
          <p:cNvSpPr txBox="1"/>
          <p:nvPr>
            <p:ph idx="1" type="body"/>
          </p:nvPr>
        </p:nvSpPr>
        <p:spPr>
          <a:xfrm>
            <a:off x="680720" y="4783307"/>
            <a:ext cx="5445760" cy="391361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 name="Google Shape;100;p2:notes"/>
          <p:cNvSpPr/>
          <p:nvPr>
            <p:ph idx="2" type="sldImg"/>
          </p:nvPr>
        </p:nvSpPr>
        <p:spPr>
          <a:xfrm>
            <a:off x="422275" y="1243013"/>
            <a:ext cx="5962650" cy="33543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a0e2d510c2_0_0:notes"/>
          <p:cNvSpPr/>
          <p:nvPr>
            <p:ph idx="2" type="sldImg"/>
          </p:nvPr>
        </p:nvSpPr>
        <p:spPr>
          <a:xfrm>
            <a:off x="422275" y="1243013"/>
            <a:ext cx="5962800" cy="33543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3a0e2d510c2_0_0:notes"/>
          <p:cNvSpPr txBox="1"/>
          <p:nvPr>
            <p:ph idx="1" type="body"/>
          </p:nvPr>
        </p:nvSpPr>
        <p:spPr>
          <a:xfrm>
            <a:off x="680720" y="4783307"/>
            <a:ext cx="5445900" cy="39135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7" name="Google Shape;107;g3a0e2d510c2_0_0:notes"/>
          <p:cNvSpPr txBox="1"/>
          <p:nvPr>
            <p:ph idx="12" type="sldNum"/>
          </p:nvPr>
        </p:nvSpPr>
        <p:spPr>
          <a:xfrm>
            <a:off x="3855838" y="9440647"/>
            <a:ext cx="2949900" cy="4986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3:notes"/>
          <p:cNvSpPr txBox="1"/>
          <p:nvPr>
            <p:ph idx="1" type="body"/>
          </p:nvPr>
        </p:nvSpPr>
        <p:spPr>
          <a:xfrm>
            <a:off x="680720" y="4783307"/>
            <a:ext cx="5445760" cy="391361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4" name="Google Shape;114;p3:notes"/>
          <p:cNvSpPr/>
          <p:nvPr>
            <p:ph idx="2" type="sldImg"/>
          </p:nvPr>
        </p:nvSpPr>
        <p:spPr>
          <a:xfrm>
            <a:off x="422275" y="1243013"/>
            <a:ext cx="5962650" cy="33543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39af38a1b10_0_2:notes"/>
          <p:cNvSpPr/>
          <p:nvPr>
            <p:ph idx="2" type="sldImg"/>
          </p:nvPr>
        </p:nvSpPr>
        <p:spPr>
          <a:xfrm>
            <a:off x="422275" y="1243013"/>
            <a:ext cx="5962800" cy="33543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39af38a1b10_0_2:notes"/>
          <p:cNvSpPr txBox="1"/>
          <p:nvPr>
            <p:ph idx="1" type="body"/>
          </p:nvPr>
        </p:nvSpPr>
        <p:spPr>
          <a:xfrm>
            <a:off x="680720" y="4783307"/>
            <a:ext cx="5445900" cy="39135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2" name="Google Shape;122;g39af38a1b10_0_2:notes"/>
          <p:cNvSpPr txBox="1"/>
          <p:nvPr>
            <p:ph idx="12" type="sldNum"/>
          </p:nvPr>
        </p:nvSpPr>
        <p:spPr>
          <a:xfrm>
            <a:off x="3855838" y="9440647"/>
            <a:ext cx="2949900" cy="4986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9af38a1b10_0_53:notes"/>
          <p:cNvSpPr/>
          <p:nvPr>
            <p:ph idx="2" type="sldImg"/>
          </p:nvPr>
        </p:nvSpPr>
        <p:spPr>
          <a:xfrm>
            <a:off x="422275" y="1243013"/>
            <a:ext cx="5962800" cy="33543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39af38a1b10_0_53:notes"/>
          <p:cNvSpPr txBox="1"/>
          <p:nvPr>
            <p:ph idx="1" type="body"/>
          </p:nvPr>
        </p:nvSpPr>
        <p:spPr>
          <a:xfrm>
            <a:off x="680720" y="4783307"/>
            <a:ext cx="5445900" cy="39135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9" name="Google Shape;129;g39af38a1b10_0_53:notes"/>
          <p:cNvSpPr txBox="1"/>
          <p:nvPr>
            <p:ph idx="12" type="sldNum"/>
          </p:nvPr>
        </p:nvSpPr>
        <p:spPr>
          <a:xfrm>
            <a:off x="3855838" y="9440647"/>
            <a:ext cx="2949900" cy="4986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9af38a1b10_0_61:notes"/>
          <p:cNvSpPr/>
          <p:nvPr>
            <p:ph idx="2" type="sldImg"/>
          </p:nvPr>
        </p:nvSpPr>
        <p:spPr>
          <a:xfrm>
            <a:off x="422275" y="1243013"/>
            <a:ext cx="5962800" cy="33543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9af38a1b10_0_61:notes"/>
          <p:cNvSpPr txBox="1"/>
          <p:nvPr>
            <p:ph idx="1" type="body"/>
          </p:nvPr>
        </p:nvSpPr>
        <p:spPr>
          <a:xfrm>
            <a:off x="680720" y="4783307"/>
            <a:ext cx="5445900" cy="39135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6" name="Google Shape;136;g39af38a1b10_0_61:notes"/>
          <p:cNvSpPr txBox="1"/>
          <p:nvPr>
            <p:ph idx="12" type="sldNum"/>
          </p:nvPr>
        </p:nvSpPr>
        <p:spPr>
          <a:xfrm>
            <a:off x="3855838" y="9440647"/>
            <a:ext cx="2949900" cy="4986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39af38a1b10_0_69:notes"/>
          <p:cNvSpPr/>
          <p:nvPr>
            <p:ph idx="2" type="sldImg"/>
          </p:nvPr>
        </p:nvSpPr>
        <p:spPr>
          <a:xfrm>
            <a:off x="422275" y="1243013"/>
            <a:ext cx="5962800" cy="33543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39af38a1b10_0_69:notes"/>
          <p:cNvSpPr txBox="1"/>
          <p:nvPr>
            <p:ph idx="1" type="body"/>
          </p:nvPr>
        </p:nvSpPr>
        <p:spPr>
          <a:xfrm>
            <a:off x="680720" y="4783307"/>
            <a:ext cx="5445900" cy="39135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7" name="Google Shape;157;g39af38a1b10_0_69:notes"/>
          <p:cNvSpPr txBox="1"/>
          <p:nvPr>
            <p:ph idx="12" type="sldNum"/>
          </p:nvPr>
        </p:nvSpPr>
        <p:spPr>
          <a:xfrm>
            <a:off x="3855838" y="9440647"/>
            <a:ext cx="2949900" cy="4986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a0e2d510c2_0_1372:notes"/>
          <p:cNvSpPr/>
          <p:nvPr>
            <p:ph idx="2" type="sldImg"/>
          </p:nvPr>
        </p:nvSpPr>
        <p:spPr>
          <a:xfrm>
            <a:off x="422275" y="1243013"/>
            <a:ext cx="5962800" cy="33543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3a0e2d510c2_0_1372:notes"/>
          <p:cNvSpPr txBox="1"/>
          <p:nvPr>
            <p:ph idx="1" type="body"/>
          </p:nvPr>
        </p:nvSpPr>
        <p:spPr>
          <a:xfrm>
            <a:off x="680720" y="4783307"/>
            <a:ext cx="5445900" cy="39135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sz="1100">
              <a:latin typeface="Arial"/>
              <a:ea typeface="Arial"/>
              <a:cs typeface="Arial"/>
              <a:sym typeface="Arial"/>
            </a:endParaRPr>
          </a:p>
        </p:txBody>
      </p:sp>
      <p:sp>
        <p:nvSpPr>
          <p:cNvPr id="164" name="Google Shape;164;g3a0e2d510c2_0_1372:notes"/>
          <p:cNvSpPr txBox="1"/>
          <p:nvPr>
            <p:ph idx="12" type="sldNum"/>
          </p:nvPr>
        </p:nvSpPr>
        <p:spPr>
          <a:xfrm>
            <a:off x="3855838" y="9440647"/>
            <a:ext cx="2949900" cy="4986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3a0e2d510c2_0_1378:notes"/>
          <p:cNvSpPr/>
          <p:nvPr>
            <p:ph idx="2" type="sldImg"/>
          </p:nvPr>
        </p:nvSpPr>
        <p:spPr>
          <a:xfrm>
            <a:off x="422275" y="1243013"/>
            <a:ext cx="5962800" cy="33543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3a0e2d510c2_0_1378:notes"/>
          <p:cNvSpPr txBox="1"/>
          <p:nvPr>
            <p:ph idx="1" type="body"/>
          </p:nvPr>
        </p:nvSpPr>
        <p:spPr>
          <a:xfrm>
            <a:off x="680720" y="4783307"/>
            <a:ext cx="5445900" cy="39135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1" name="Google Shape;171;g3a0e2d510c2_0_1378:notes"/>
          <p:cNvSpPr txBox="1"/>
          <p:nvPr>
            <p:ph idx="12" type="sldNum"/>
          </p:nvPr>
        </p:nvSpPr>
        <p:spPr>
          <a:xfrm>
            <a:off x="3855838" y="9440647"/>
            <a:ext cx="2949900" cy="4986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39af38a1b10_0_77:notes"/>
          <p:cNvSpPr/>
          <p:nvPr>
            <p:ph idx="2" type="sldImg"/>
          </p:nvPr>
        </p:nvSpPr>
        <p:spPr>
          <a:xfrm>
            <a:off x="422275" y="1243013"/>
            <a:ext cx="5962800" cy="33543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39af38a1b10_0_77:notes"/>
          <p:cNvSpPr txBox="1"/>
          <p:nvPr>
            <p:ph idx="1" type="body"/>
          </p:nvPr>
        </p:nvSpPr>
        <p:spPr>
          <a:xfrm>
            <a:off x="680720" y="4783307"/>
            <a:ext cx="5445900" cy="39135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6" name="Google Shape;186;g39af38a1b10_0_77:notes"/>
          <p:cNvSpPr txBox="1"/>
          <p:nvPr>
            <p:ph idx="12" type="sldNum"/>
          </p:nvPr>
        </p:nvSpPr>
        <p:spPr>
          <a:xfrm>
            <a:off x="3855838" y="9440647"/>
            <a:ext cx="2949900" cy="4986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3a0e2d510c2_0_1512:notes"/>
          <p:cNvSpPr/>
          <p:nvPr>
            <p:ph idx="2" type="sldImg"/>
          </p:nvPr>
        </p:nvSpPr>
        <p:spPr>
          <a:xfrm>
            <a:off x="422275" y="1243013"/>
            <a:ext cx="5962800" cy="33543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3a0e2d510c2_0_1512:notes"/>
          <p:cNvSpPr txBox="1"/>
          <p:nvPr>
            <p:ph idx="1" type="body"/>
          </p:nvPr>
        </p:nvSpPr>
        <p:spPr>
          <a:xfrm>
            <a:off x="680720" y="4783307"/>
            <a:ext cx="5445900" cy="39135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7" name="Google Shape;197;g3a0e2d510c2_0_1512:notes"/>
          <p:cNvSpPr txBox="1"/>
          <p:nvPr>
            <p:ph idx="12" type="sldNum"/>
          </p:nvPr>
        </p:nvSpPr>
        <p:spPr>
          <a:xfrm>
            <a:off x="3855838" y="9440647"/>
            <a:ext cx="2949900" cy="4986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3a0e2d510c2_0_1500:notes"/>
          <p:cNvSpPr/>
          <p:nvPr>
            <p:ph idx="2" type="sldImg"/>
          </p:nvPr>
        </p:nvSpPr>
        <p:spPr>
          <a:xfrm>
            <a:off x="422275" y="1243013"/>
            <a:ext cx="5962800" cy="33543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3a0e2d510c2_0_1500:notes"/>
          <p:cNvSpPr txBox="1"/>
          <p:nvPr>
            <p:ph idx="1" type="body"/>
          </p:nvPr>
        </p:nvSpPr>
        <p:spPr>
          <a:xfrm>
            <a:off x="680720" y="4783307"/>
            <a:ext cx="5445900" cy="39135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7" name="Google Shape;207;g3a0e2d510c2_0_1500:notes"/>
          <p:cNvSpPr txBox="1"/>
          <p:nvPr>
            <p:ph idx="12" type="sldNum"/>
          </p:nvPr>
        </p:nvSpPr>
        <p:spPr>
          <a:xfrm>
            <a:off x="3855838" y="9440647"/>
            <a:ext cx="2949900" cy="4986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3a0e2d510c2_0_1520:notes"/>
          <p:cNvSpPr/>
          <p:nvPr>
            <p:ph idx="2" type="sldImg"/>
          </p:nvPr>
        </p:nvSpPr>
        <p:spPr>
          <a:xfrm>
            <a:off x="422275" y="1243013"/>
            <a:ext cx="5962800" cy="33543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3a0e2d510c2_0_1520:notes"/>
          <p:cNvSpPr txBox="1"/>
          <p:nvPr>
            <p:ph idx="1" type="body"/>
          </p:nvPr>
        </p:nvSpPr>
        <p:spPr>
          <a:xfrm>
            <a:off x="680720" y="4783307"/>
            <a:ext cx="5445900" cy="39135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9" name="Google Shape;219;g3a0e2d510c2_0_1520:notes"/>
          <p:cNvSpPr txBox="1"/>
          <p:nvPr>
            <p:ph idx="12" type="sldNum"/>
          </p:nvPr>
        </p:nvSpPr>
        <p:spPr>
          <a:xfrm>
            <a:off x="3855838" y="9440647"/>
            <a:ext cx="2949900" cy="4986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3a0e2d510c2_0_1527:notes"/>
          <p:cNvSpPr/>
          <p:nvPr>
            <p:ph idx="2" type="sldImg"/>
          </p:nvPr>
        </p:nvSpPr>
        <p:spPr>
          <a:xfrm>
            <a:off x="422275" y="1243013"/>
            <a:ext cx="5962800" cy="33543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3a0e2d510c2_0_1527:notes"/>
          <p:cNvSpPr txBox="1"/>
          <p:nvPr>
            <p:ph idx="1" type="body"/>
          </p:nvPr>
        </p:nvSpPr>
        <p:spPr>
          <a:xfrm>
            <a:off x="680720" y="4783307"/>
            <a:ext cx="5445900" cy="39135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6" name="Google Shape;226;g3a0e2d510c2_0_1527:notes"/>
          <p:cNvSpPr txBox="1"/>
          <p:nvPr>
            <p:ph idx="12" type="sldNum"/>
          </p:nvPr>
        </p:nvSpPr>
        <p:spPr>
          <a:xfrm>
            <a:off x="3855838" y="9440647"/>
            <a:ext cx="2949900" cy="4986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3a0e2d510c2_0_1535:notes"/>
          <p:cNvSpPr/>
          <p:nvPr>
            <p:ph idx="2" type="sldImg"/>
          </p:nvPr>
        </p:nvSpPr>
        <p:spPr>
          <a:xfrm>
            <a:off x="422275" y="1243013"/>
            <a:ext cx="5962800" cy="33543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3a0e2d510c2_0_1535:notes"/>
          <p:cNvSpPr txBox="1"/>
          <p:nvPr>
            <p:ph idx="1" type="body"/>
          </p:nvPr>
        </p:nvSpPr>
        <p:spPr>
          <a:xfrm>
            <a:off x="680720" y="4783307"/>
            <a:ext cx="5445900" cy="39135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3" name="Google Shape;233;g3a0e2d510c2_0_1535:notes"/>
          <p:cNvSpPr txBox="1"/>
          <p:nvPr>
            <p:ph idx="12" type="sldNum"/>
          </p:nvPr>
        </p:nvSpPr>
        <p:spPr>
          <a:xfrm>
            <a:off x="3855838" y="9440647"/>
            <a:ext cx="2949900" cy="4986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3a0e2d510c2_0_1546:notes"/>
          <p:cNvSpPr/>
          <p:nvPr>
            <p:ph idx="2" type="sldImg"/>
          </p:nvPr>
        </p:nvSpPr>
        <p:spPr>
          <a:xfrm>
            <a:off x="422275" y="1243013"/>
            <a:ext cx="5962800" cy="33543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3a0e2d510c2_0_1546:notes"/>
          <p:cNvSpPr txBox="1"/>
          <p:nvPr>
            <p:ph idx="1" type="body"/>
          </p:nvPr>
        </p:nvSpPr>
        <p:spPr>
          <a:xfrm>
            <a:off x="680720" y="4783307"/>
            <a:ext cx="5445900" cy="39135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2" name="Google Shape;242;g3a0e2d510c2_0_1546:notes"/>
          <p:cNvSpPr txBox="1"/>
          <p:nvPr>
            <p:ph idx="12" type="sldNum"/>
          </p:nvPr>
        </p:nvSpPr>
        <p:spPr>
          <a:xfrm>
            <a:off x="3855838" y="9440647"/>
            <a:ext cx="2949900" cy="4986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3a0e2d510c2_0_1559:notes"/>
          <p:cNvSpPr/>
          <p:nvPr>
            <p:ph idx="2" type="sldImg"/>
          </p:nvPr>
        </p:nvSpPr>
        <p:spPr>
          <a:xfrm>
            <a:off x="422275" y="1243013"/>
            <a:ext cx="5962800" cy="33543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3a0e2d510c2_0_1559:notes"/>
          <p:cNvSpPr txBox="1"/>
          <p:nvPr>
            <p:ph idx="1" type="body"/>
          </p:nvPr>
        </p:nvSpPr>
        <p:spPr>
          <a:xfrm>
            <a:off x="680720" y="4783307"/>
            <a:ext cx="5445900" cy="39135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0" name="Google Shape;250;g3a0e2d510c2_0_1559:notes"/>
          <p:cNvSpPr txBox="1"/>
          <p:nvPr>
            <p:ph idx="12" type="sldNum"/>
          </p:nvPr>
        </p:nvSpPr>
        <p:spPr>
          <a:xfrm>
            <a:off x="3855838" y="9440647"/>
            <a:ext cx="2949900" cy="4986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3a0e2d510c2_0_743:notes"/>
          <p:cNvSpPr/>
          <p:nvPr>
            <p:ph idx="2" type="sldImg"/>
          </p:nvPr>
        </p:nvSpPr>
        <p:spPr>
          <a:xfrm>
            <a:off x="422275" y="1243013"/>
            <a:ext cx="5962800" cy="33543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3a0e2d510c2_0_743:notes"/>
          <p:cNvSpPr txBox="1"/>
          <p:nvPr>
            <p:ph idx="1" type="body"/>
          </p:nvPr>
        </p:nvSpPr>
        <p:spPr>
          <a:xfrm>
            <a:off x="680720" y="4783307"/>
            <a:ext cx="5445900" cy="39135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8" name="Google Shape;258;g3a0e2d510c2_0_743:notes"/>
          <p:cNvSpPr txBox="1"/>
          <p:nvPr>
            <p:ph idx="12" type="sldNum"/>
          </p:nvPr>
        </p:nvSpPr>
        <p:spPr>
          <a:xfrm>
            <a:off x="3855838" y="9440647"/>
            <a:ext cx="2949900" cy="4986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39af38a1b10_0_101:notes"/>
          <p:cNvSpPr/>
          <p:nvPr>
            <p:ph idx="2" type="sldImg"/>
          </p:nvPr>
        </p:nvSpPr>
        <p:spPr>
          <a:xfrm>
            <a:off x="422275" y="1243013"/>
            <a:ext cx="5962800" cy="33543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39af38a1b10_0_101:notes"/>
          <p:cNvSpPr txBox="1"/>
          <p:nvPr>
            <p:ph idx="1" type="body"/>
          </p:nvPr>
        </p:nvSpPr>
        <p:spPr>
          <a:xfrm>
            <a:off x="680720" y="4783307"/>
            <a:ext cx="5445900" cy="39135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0" name="Google Shape;270;g39af38a1b10_0_101:notes"/>
          <p:cNvSpPr txBox="1"/>
          <p:nvPr>
            <p:ph idx="12" type="sldNum"/>
          </p:nvPr>
        </p:nvSpPr>
        <p:spPr>
          <a:xfrm>
            <a:off x="3855838" y="9440647"/>
            <a:ext cx="2949900" cy="4986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4:notes"/>
          <p:cNvSpPr txBox="1"/>
          <p:nvPr>
            <p:ph idx="1" type="body"/>
          </p:nvPr>
        </p:nvSpPr>
        <p:spPr>
          <a:xfrm>
            <a:off x="680720" y="4783307"/>
            <a:ext cx="5445760" cy="391361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7" name="Google Shape;277;p4:notes"/>
          <p:cNvSpPr/>
          <p:nvPr>
            <p:ph idx="2" type="sldImg"/>
          </p:nvPr>
        </p:nvSpPr>
        <p:spPr>
          <a:xfrm>
            <a:off x="422275" y="1243013"/>
            <a:ext cx="5962650" cy="33543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sp>
        <p:nvSpPr>
          <p:cNvPr id="14" name="Google Shape;14;g3a0e2d510c2_0_581"/>
          <p:cNvSpPr/>
          <p:nvPr/>
        </p:nvSpPr>
        <p:spPr>
          <a:xfrm>
            <a:off x="0" y="0"/>
            <a:ext cx="12192000" cy="650400"/>
          </a:xfrm>
          <a:prstGeom prst="rect">
            <a:avLst/>
          </a:pr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5" name="Google Shape;15;g3a0e2d510c2_0_581"/>
          <p:cNvGrpSpPr/>
          <p:nvPr/>
        </p:nvGrpSpPr>
        <p:grpSpPr>
          <a:xfrm>
            <a:off x="1107036" y="1588427"/>
            <a:ext cx="994316" cy="61102"/>
            <a:chOff x="4580561" y="2589004"/>
            <a:chExt cx="1064464" cy="25200"/>
          </a:xfrm>
        </p:grpSpPr>
        <p:sp>
          <p:nvSpPr>
            <p:cNvPr id="16" name="Google Shape;16;g3a0e2d510c2_0_581"/>
            <p:cNvSpPr/>
            <p:nvPr/>
          </p:nvSpPr>
          <p:spPr>
            <a:xfrm rot="-5400000">
              <a:off x="5366325" y="2335504"/>
              <a:ext cx="25200" cy="532200"/>
            </a:xfrm>
            <a:prstGeom prst="rect">
              <a:avLst/>
            </a:prstGeom>
            <a:solidFill>
              <a:schemeClr val="accent3"/>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7" name="Google Shape;17;g3a0e2d510c2_0_581"/>
            <p:cNvSpPr/>
            <p:nvPr/>
          </p:nvSpPr>
          <p:spPr>
            <a:xfrm rot="-5400000">
              <a:off x="4836311" y="2333254"/>
              <a:ext cx="25200" cy="536700"/>
            </a:xfrm>
            <a:prstGeom prst="rect">
              <a:avLst/>
            </a:prstGeom>
            <a:solidFill>
              <a:schemeClr val="dk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8" name="Google Shape;18;g3a0e2d510c2_0_581"/>
          <p:cNvSpPr txBox="1"/>
          <p:nvPr>
            <p:ph type="ctrTitle"/>
          </p:nvPr>
        </p:nvSpPr>
        <p:spPr>
          <a:xfrm>
            <a:off x="972600" y="1763267"/>
            <a:ext cx="10250700" cy="2219700"/>
          </a:xfrm>
          <a:prstGeom prst="rect">
            <a:avLst/>
          </a:prstGeom>
        </p:spPr>
        <p:txBody>
          <a:bodyPr anchorCtr="0" anchor="t" bIns="121900" lIns="121900" spcFirstLastPara="1" rIns="121900" wrap="square" tIns="121900">
            <a:normAutofit/>
          </a:bodyPr>
          <a:lstStyle>
            <a:lvl1pPr lvl="0">
              <a:spcBef>
                <a:spcPts val="0"/>
              </a:spcBef>
              <a:spcAft>
                <a:spcPts val="0"/>
              </a:spcAft>
              <a:buSzPts val="5600"/>
              <a:buNone/>
              <a:defRPr sz="5600"/>
            </a:lvl1pPr>
            <a:lvl2pPr lvl="1">
              <a:spcBef>
                <a:spcPts val="0"/>
              </a:spcBef>
              <a:spcAft>
                <a:spcPts val="0"/>
              </a:spcAft>
              <a:buSzPts val="5600"/>
              <a:buNone/>
              <a:defRPr sz="5600"/>
            </a:lvl2pPr>
            <a:lvl3pPr lvl="2">
              <a:spcBef>
                <a:spcPts val="0"/>
              </a:spcBef>
              <a:spcAft>
                <a:spcPts val="0"/>
              </a:spcAft>
              <a:buSzPts val="5600"/>
              <a:buNone/>
              <a:defRPr sz="5600"/>
            </a:lvl3pPr>
            <a:lvl4pPr lvl="3">
              <a:spcBef>
                <a:spcPts val="0"/>
              </a:spcBef>
              <a:spcAft>
                <a:spcPts val="0"/>
              </a:spcAft>
              <a:buSzPts val="5600"/>
              <a:buNone/>
              <a:defRPr sz="5600"/>
            </a:lvl4pPr>
            <a:lvl5pPr lvl="4">
              <a:spcBef>
                <a:spcPts val="0"/>
              </a:spcBef>
              <a:spcAft>
                <a:spcPts val="0"/>
              </a:spcAft>
              <a:buSzPts val="5600"/>
              <a:buNone/>
              <a:defRPr sz="5600"/>
            </a:lvl5pPr>
            <a:lvl6pPr lvl="5">
              <a:spcBef>
                <a:spcPts val="0"/>
              </a:spcBef>
              <a:spcAft>
                <a:spcPts val="0"/>
              </a:spcAft>
              <a:buSzPts val="5600"/>
              <a:buNone/>
              <a:defRPr sz="5600"/>
            </a:lvl6pPr>
            <a:lvl7pPr lvl="6">
              <a:spcBef>
                <a:spcPts val="0"/>
              </a:spcBef>
              <a:spcAft>
                <a:spcPts val="0"/>
              </a:spcAft>
              <a:buSzPts val="5600"/>
              <a:buNone/>
              <a:defRPr sz="5600"/>
            </a:lvl7pPr>
            <a:lvl8pPr lvl="7">
              <a:spcBef>
                <a:spcPts val="0"/>
              </a:spcBef>
              <a:spcAft>
                <a:spcPts val="0"/>
              </a:spcAft>
              <a:buSzPts val="5600"/>
              <a:buNone/>
              <a:defRPr sz="5600"/>
            </a:lvl8pPr>
            <a:lvl9pPr lvl="8">
              <a:spcBef>
                <a:spcPts val="0"/>
              </a:spcBef>
              <a:spcAft>
                <a:spcPts val="0"/>
              </a:spcAft>
              <a:buSzPts val="5600"/>
              <a:buNone/>
              <a:defRPr sz="5600"/>
            </a:lvl9pPr>
          </a:lstStyle>
          <a:p/>
        </p:txBody>
      </p:sp>
      <p:sp>
        <p:nvSpPr>
          <p:cNvPr id="19" name="Google Shape;19;g3a0e2d510c2_0_581"/>
          <p:cNvSpPr txBox="1"/>
          <p:nvPr>
            <p:ph idx="1" type="subTitle"/>
          </p:nvPr>
        </p:nvSpPr>
        <p:spPr>
          <a:xfrm>
            <a:off x="972837" y="4230533"/>
            <a:ext cx="10250700" cy="721500"/>
          </a:xfrm>
          <a:prstGeom prst="rect">
            <a:avLst/>
          </a:prstGeom>
        </p:spPr>
        <p:txBody>
          <a:bodyPr anchorCtr="0" anchor="t" bIns="121900" lIns="121900" spcFirstLastPara="1" rIns="121900" wrap="square" tIns="121900">
            <a:normAutofit/>
          </a:bodyPr>
          <a:lstStyle>
            <a:lvl1pPr lvl="0">
              <a:lnSpc>
                <a:spcPct val="100000"/>
              </a:lnSpc>
              <a:spcBef>
                <a:spcPts val="0"/>
              </a:spcBef>
              <a:spcAft>
                <a:spcPts val="0"/>
              </a:spcAft>
              <a:buSzPts val="2100"/>
              <a:buNone/>
              <a:defRPr sz="2100"/>
            </a:lvl1pPr>
            <a:lvl2pPr lvl="1">
              <a:lnSpc>
                <a:spcPct val="100000"/>
              </a:lnSpc>
              <a:spcBef>
                <a:spcPts val="0"/>
              </a:spcBef>
              <a:spcAft>
                <a:spcPts val="0"/>
              </a:spcAft>
              <a:buSzPts val="2100"/>
              <a:buNone/>
              <a:defRPr sz="2100"/>
            </a:lvl2pPr>
            <a:lvl3pPr lvl="2">
              <a:lnSpc>
                <a:spcPct val="100000"/>
              </a:lnSpc>
              <a:spcBef>
                <a:spcPts val="0"/>
              </a:spcBef>
              <a:spcAft>
                <a:spcPts val="0"/>
              </a:spcAft>
              <a:buSzPts val="2100"/>
              <a:buNone/>
              <a:defRPr sz="2100"/>
            </a:lvl3pPr>
            <a:lvl4pPr lvl="3">
              <a:lnSpc>
                <a:spcPct val="100000"/>
              </a:lnSpc>
              <a:spcBef>
                <a:spcPts val="0"/>
              </a:spcBef>
              <a:spcAft>
                <a:spcPts val="0"/>
              </a:spcAft>
              <a:buSzPts val="2100"/>
              <a:buNone/>
              <a:defRPr sz="2100"/>
            </a:lvl4pPr>
            <a:lvl5pPr lvl="4">
              <a:lnSpc>
                <a:spcPct val="100000"/>
              </a:lnSpc>
              <a:spcBef>
                <a:spcPts val="0"/>
              </a:spcBef>
              <a:spcAft>
                <a:spcPts val="0"/>
              </a:spcAft>
              <a:buSzPts val="2100"/>
              <a:buNone/>
              <a:defRPr sz="2100"/>
            </a:lvl5pPr>
            <a:lvl6pPr lvl="5">
              <a:lnSpc>
                <a:spcPct val="100000"/>
              </a:lnSpc>
              <a:spcBef>
                <a:spcPts val="0"/>
              </a:spcBef>
              <a:spcAft>
                <a:spcPts val="0"/>
              </a:spcAft>
              <a:buSzPts val="2100"/>
              <a:buNone/>
              <a:defRPr sz="2100"/>
            </a:lvl6pPr>
            <a:lvl7pPr lvl="6">
              <a:lnSpc>
                <a:spcPct val="100000"/>
              </a:lnSpc>
              <a:spcBef>
                <a:spcPts val="0"/>
              </a:spcBef>
              <a:spcAft>
                <a:spcPts val="0"/>
              </a:spcAft>
              <a:buSzPts val="2100"/>
              <a:buNone/>
              <a:defRPr sz="2100"/>
            </a:lvl7pPr>
            <a:lvl8pPr lvl="7">
              <a:lnSpc>
                <a:spcPct val="100000"/>
              </a:lnSpc>
              <a:spcBef>
                <a:spcPts val="0"/>
              </a:spcBef>
              <a:spcAft>
                <a:spcPts val="0"/>
              </a:spcAft>
              <a:buSzPts val="2100"/>
              <a:buNone/>
              <a:defRPr sz="2100"/>
            </a:lvl8pPr>
            <a:lvl9pPr lvl="8">
              <a:lnSpc>
                <a:spcPct val="100000"/>
              </a:lnSpc>
              <a:spcBef>
                <a:spcPts val="0"/>
              </a:spcBef>
              <a:spcAft>
                <a:spcPts val="0"/>
              </a:spcAft>
              <a:buSzPts val="2100"/>
              <a:buNone/>
              <a:defRPr sz="2100"/>
            </a:lvl9pPr>
          </a:lstStyle>
          <a:p/>
        </p:txBody>
      </p:sp>
      <p:sp>
        <p:nvSpPr>
          <p:cNvPr id="20" name="Google Shape;20;g3a0e2d510c2_0_581"/>
          <p:cNvSpPr txBox="1"/>
          <p:nvPr>
            <p:ph idx="12" type="sldNum"/>
          </p:nvPr>
        </p:nvSpPr>
        <p:spPr>
          <a:xfrm>
            <a:off x="11381736" y="6333134"/>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1" name="Shape 21"/>
        <p:cNvGrpSpPr/>
        <p:nvPr/>
      </p:nvGrpSpPr>
      <p:grpSpPr>
        <a:xfrm>
          <a:off x="0" y="0"/>
          <a:ext cx="0" cy="0"/>
          <a:chOff x="0" y="0"/>
          <a:chExt cx="0" cy="0"/>
        </a:xfrm>
      </p:grpSpPr>
      <p:grpSp>
        <p:nvGrpSpPr>
          <p:cNvPr id="22" name="Google Shape;22;g3a0e2d510c2_0_589"/>
          <p:cNvGrpSpPr/>
          <p:nvPr/>
        </p:nvGrpSpPr>
        <p:grpSpPr>
          <a:xfrm>
            <a:off x="1107036" y="1588427"/>
            <a:ext cx="994316" cy="61102"/>
            <a:chOff x="4580561" y="2589004"/>
            <a:chExt cx="1064464" cy="25200"/>
          </a:xfrm>
        </p:grpSpPr>
        <p:sp>
          <p:nvSpPr>
            <p:cNvPr id="23" name="Google Shape;23;g3a0e2d510c2_0_589"/>
            <p:cNvSpPr/>
            <p:nvPr/>
          </p:nvSpPr>
          <p:spPr>
            <a:xfrm rot="-5400000">
              <a:off x="5366325" y="2335504"/>
              <a:ext cx="25200" cy="532200"/>
            </a:xfrm>
            <a:prstGeom prst="rect">
              <a:avLst/>
            </a:pr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4" name="Google Shape;24;g3a0e2d510c2_0_589"/>
            <p:cNvSpPr/>
            <p:nvPr/>
          </p:nvSpPr>
          <p:spPr>
            <a:xfrm rot="-5400000">
              <a:off x="4836311" y="2333254"/>
              <a:ext cx="25200" cy="536700"/>
            </a:xfrm>
            <a:prstGeom prst="rect">
              <a:avLst/>
            </a:pr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5" name="Google Shape;25;g3a0e2d510c2_0_589"/>
          <p:cNvSpPr txBox="1"/>
          <p:nvPr>
            <p:ph type="title"/>
          </p:nvPr>
        </p:nvSpPr>
        <p:spPr>
          <a:xfrm>
            <a:off x="972600" y="1763267"/>
            <a:ext cx="10251300" cy="2024700"/>
          </a:xfrm>
          <a:prstGeom prst="rect">
            <a:avLst/>
          </a:prstGeom>
        </p:spPr>
        <p:txBody>
          <a:bodyPr anchorCtr="0" anchor="t" bIns="121900" lIns="121900" spcFirstLastPara="1" rIns="121900" wrap="square" tIns="121900">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26" name="Google Shape;26;g3a0e2d510c2_0_589"/>
          <p:cNvSpPr txBox="1"/>
          <p:nvPr>
            <p:ph idx="12" type="sldNum"/>
          </p:nvPr>
        </p:nvSpPr>
        <p:spPr>
          <a:xfrm>
            <a:off x="11381736" y="6333134"/>
            <a:ext cx="731700" cy="524700"/>
          </a:xfrm>
          <a:prstGeom prst="rect">
            <a:avLst/>
          </a:prstGeom>
        </p:spPr>
        <p:txBody>
          <a:bodyPr anchorCtr="0" anchor="ctr" bIns="121900" lIns="121900" spcFirstLastPara="1" rIns="121900" wrap="square" tIns="12190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7" name="Shape 27"/>
        <p:cNvGrpSpPr/>
        <p:nvPr/>
      </p:nvGrpSpPr>
      <p:grpSpPr>
        <a:xfrm>
          <a:off x="0" y="0"/>
          <a:ext cx="0" cy="0"/>
          <a:chOff x="0" y="0"/>
          <a:chExt cx="0" cy="0"/>
        </a:xfrm>
      </p:grpSpPr>
      <p:sp>
        <p:nvSpPr>
          <p:cNvPr id="28" name="Google Shape;28;g3a0e2d510c2_0_595"/>
          <p:cNvSpPr/>
          <p:nvPr/>
        </p:nvSpPr>
        <p:spPr>
          <a:xfrm>
            <a:off x="0" y="0"/>
            <a:ext cx="12192000" cy="650400"/>
          </a:xfrm>
          <a:prstGeom prst="rect">
            <a:avLst/>
          </a:prstGeom>
          <a:solidFill>
            <a:schemeClr val="l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9" name="Google Shape;29;g3a0e2d510c2_0_595"/>
          <p:cNvGrpSpPr/>
          <p:nvPr/>
        </p:nvGrpSpPr>
        <p:grpSpPr>
          <a:xfrm>
            <a:off x="1107036" y="1588427"/>
            <a:ext cx="994316" cy="61102"/>
            <a:chOff x="4580561" y="2589004"/>
            <a:chExt cx="1064464" cy="25200"/>
          </a:xfrm>
        </p:grpSpPr>
        <p:sp>
          <p:nvSpPr>
            <p:cNvPr id="30" name="Google Shape;30;g3a0e2d510c2_0_595"/>
            <p:cNvSpPr/>
            <p:nvPr/>
          </p:nvSpPr>
          <p:spPr>
            <a:xfrm rot="-5400000">
              <a:off x="5366325" y="2335504"/>
              <a:ext cx="25200" cy="532200"/>
            </a:xfrm>
            <a:prstGeom prst="rect">
              <a:avLst/>
            </a:prstGeom>
            <a:solidFill>
              <a:schemeClr val="accent3"/>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1" name="Google Shape;31;g3a0e2d510c2_0_595"/>
            <p:cNvSpPr/>
            <p:nvPr/>
          </p:nvSpPr>
          <p:spPr>
            <a:xfrm rot="-5400000">
              <a:off x="4836311" y="2333254"/>
              <a:ext cx="25200" cy="536700"/>
            </a:xfrm>
            <a:prstGeom prst="rect">
              <a:avLst/>
            </a:prstGeom>
            <a:solidFill>
              <a:schemeClr val="dk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2" name="Google Shape;32;g3a0e2d510c2_0_595"/>
          <p:cNvSpPr txBox="1"/>
          <p:nvPr>
            <p:ph type="title"/>
          </p:nvPr>
        </p:nvSpPr>
        <p:spPr>
          <a:xfrm>
            <a:off x="972600" y="1758200"/>
            <a:ext cx="10251600" cy="713700"/>
          </a:xfrm>
          <a:prstGeom prst="rect">
            <a:avLst/>
          </a:prstGeom>
        </p:spPr>
        <p:txBody>
          <a:bodyPr anchorCtr="0" anchor="t" bIns="121900" lIns="121900" spcFirstLastPara="1" rIns="121900" wrap="square" tIns="121900">
            <a:normAutofit/>
          </a:bodyPr>
          <a:lstStyle>
            <a:lvl1pPr lvl="0">
              <a:spcBef>
                <a:spcPts val="0"/>
              </a:spcBef>
              <a:spcAft>
                <a:spcPts val="0"/>
              </a:spcAft>
              <a:buSzPts val="3500"/>
              <a:buNone/>
              <a:defRPr sz="3500"/>
            </a:lvl1pPr>
            <a:lvl2pPr lvl="1">
              <a:spcBef>
                <a:spcPts val="0"/>
              </a:spcBef>
              <a:spcAft>
                <a:spcPts val="0"/>
              </a:spcAft>
              <a:buSzPts val="3500"/>
              <a:buNone/>
              <a:defRPr sz="3500"/>
            </a:lvl2pPr>
            <a:lvl3pPr lvl="2">
              <a:spcBef>
                <a:spcPts val="0"/>
              </a:spcBef>
              <a:spcAft>
                <a:spcPts val="0"/>
              </a:spcAft>
              <a:buSzPts val="3500"/>
              <a:buNone/>
              <a:defRPr sz="3500"/>
            </a:lvl3pPr>
            <a:lvl4pPr lvl="3">
              <a:spcBef>
                <a:spcPts val="0"/>
              </a:spcBef>
              <a:spcAft>
                <a:spcPts val="0"/>
              </a:spcAft>
              <a:buSzPts val="3500"/>
              <a:buNone/>
              <a:defRPr sz="3500"/>
            </a:lvl4pPr>
            <a:lvl5pPr lvl="4">
              <a:spcBef>
                <a:spcPts val="0"/>
              </a:spcBef>
              <a:spcAft>
                <a:spcPts val="0"/>
              </a:spcAft>
              <a:buSzPts val="3500"/>
              <a:buNone/>
              <a:defRPr sz="3500"/>
            </a:lvl5pPr>
            <a:lvl6pPr lvl="5">
              <a:spcBef>
                <a:spcPts val="0"/>
              </a:spcBef>
              <a:spcAft>
                <a:spcPts val="0"/>
              </a:spcAft>
              <a:buSzPts val="3500"/>
              <a:buNone/>
              <a:defRPr sz="3500"/>
            </a:lvl6pPr>
            <a:lvl7pPr lvl="6">
              <a:spcBef>
                <a:spcPts val="0"/>
              </a:spcBef>
              <a:spcAft>
                <a:spcPts val="0"/>
              </a:spcAft>
              <a:buSzPts val="3500"/>
              <a:buNone/>
              <a:defRPr sz="3500"/>
            </a:lvl7pPr>
            <a:lvl8pPr lvl="7">
              <a:spcBef>
                <a:spcPts val="0"/>
              </a:spcBef>
              <a:spcAft>
                <a:spcPts val="0"/>
              </a:spcAft>
              <a:buSzPts val="3500"/>
              <a:buNone/>
              <a:defRPr sz="3500"/>
            </a:lvl8pPr>
            <a:lvl9pPr lvl="8">
              <a:spcBef>
                <a:spcPts val="0"/>
              </a:spcBef>
              <a:spcAft>
                <a:spcPts val="0"/>
              </a:spcAft>
              <a:buSzPts val="3500"/>
              <a:buNone/>
              <a:defRPr sz="3500"/>
            </a:lvl9pPr>
          </a:lstStyle>
          <a:p/>
        </p:txBody>
      </p:sp>
      <p:sp>
        <p:nvSpPr>
          <p:cNvPr id="33" name="Google Shape;33;g3a0e2d510c2_0_595"/>
          <p:cNvSpPr txBox="1"/>
          <p:nvPr>
            <p:ph idx="1" type="body"/>
          </p:nvPr>
        </p:nvSpPr>
        <p:spPr>
          <a:xfrm>
            <a:off x="972600" y="2771833"/>
            <a:ext cx="10251600" cy="3014700"/>
          </a:xfrm>
          <a:prstGeom prst="rect">
            <a:avLst/>
          </a:prstGeom>
        </p:spPr>
        <p:txBody>
          <a:bodyPr anchorCtr="0" anchor="t" bIns="121900" lIns="121900" spcFirstLastPara="1" rIns="121900" wrap="square" tIns="121900">
            <a:normAutofit/>
          </a:bodyPr>
          <a:lstStyle>
            <a:lvl1pPr indent="-336550" lvl="0" marL="457200">
              <a:spcBef>
                <a:spcPts val="0"/>
              </a:spcBef>
              <a:spcAft>
                <a:spcPts val="0"/>
              </a:spcAft>
              <a:buSzPts val="1700"/>
              <a:buChar char="●"/>
              <a:defRPr/>
            </a:lvl1pPr>
            <a:lvl2pPr indent="-323850" lvl="1" marL="914400">
              <a:spcBef>
                <a:spcPts val="0"/>
              </a:spcBef>
              <a:spcAft>
                <a:spcPts val="0"/>
              </a:spcAft>
              <a:buSzPts val="1500"/>
              <a:buChar char="○"/>
              <a:defRPr/>
            </a:lvl2pPr>
            <a:lvl3pPr indent="-323850" lvl="2" marL="1371600">
              <a:spcBef>
                <a:spcPts val="0"/>
              </a:spcBef>
              <a:spcAft>
                <a:spcPts val="0"/>
              </a:spcAft>
              <a:buSzPts val="1500"/>
              <a:buChar char="■"/>
              <a:defRPr/>
            </a:lvl3pPr>
            <a:lvl4pPr indent="-323850" lvl="3" marL="1828800">
              <a:spcBef>
                <a:spcPts val="0"/>
              </a:spcBef>
              <a:spcAft>
                <a:spcPts val="0"/>
              </a:spcAft>
              <a:buSzPts val="1500"/>
              <a:buChar char="●"/>
              <a:defRPr/>
            </a:lvl4pPr>
            <a:lvl5pPr indent="-323850" lvl="4" marL="2286000">
              <a:spcBef>
                <a:spcPts val="0"/>
              </a:spcBef>
              <a:spcAft>
                <a:spcPts val="0"/>
              </a:spcAft>
              <a:buSzPts val="1500"/>
              <a:buChar char="○"/>
              <a:defRPr/>
            </a:lvl5pPr>
            <a:lvl6pPr indent="-323850" lvl="5" marL="2743200">
              <a:spcBef>
                <a:spcPts val="0"/>
              </a:spcBef>
              <a:spcAft>
                <a:spcPts val="0"/>
              </a:spcAft>
              <a:buSzPts val="1500"/>
              <a:buChar char="■"/>
              <a:defRPr/>
            </a:lvl6pPr>
            <a:lvl7pPr indent="-323850" lvl="6" marL="3200400">
              <a:spcBef>
                <a:spcPts val="0"/>
              </a:spcBef>
              <a:spcAft>
                <a:spcPts val="0"/>
              </a:spcAft>
              <a:buSzPts val="1500"/>
              <a:buChar char="●"/>
              <a:defRPr/>
            </a:lvl7pPr>
            <a:lvl8pPr indent="-323850" lvl="7" marL="3657600">
              <a:spcBef>
                <a:spcPts val="0"/>
              </a:spcBef>
              <a:spcAft>
                <a:spcPts val="0"/>
              </a:spcAft>
              <a:buSzPts val="1500"/>
              <a:buChar char="○"/>
              <a:defRPr/>
            </a:lvl8pPr>
            <a:lvl9pPr indent="-323850" lvl="8" marL="4114800">
              <a:spcBef>
                <a:spcPts val="0"/>
              </a:spcBef>
              <a:spcAft>
                <a:spcPts val="0"/>
              </a:spcAft>
              <a:buSzPts val="1500"/>
              <a:buChar char="■"/>
              <a:defRPr/>
            </a:lvl9pPr>
          </a:lstStyle>
          <a:p/>
        </p:txBody>
      </p:sp>
      <p:sp>
        <p:nvSpPr>
          <p:cNvPr id="34" name="Google Shape;34;g3a0e2d510c2_0_595"/>
          <p:cNvSpPr txBox="1"/>
          <p:nvPr>
            <p:ph idx="12" type="sldNum"/>
          </p:nvPr>
        </p:nvSpPr>
        <p:spPr>
          <a:xfrm>
            <a:off x="11381736" y="6333134"/>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5" name="Shape 35"/>
        <p:cNvGrpSpPr/>
        <p:nvPr/>
      </p:nvGrpSpPr>
      <p:grpSpPr>
        <a:xfrm>
          <a:off x="0" y="0"/>
          <a:ext cx="0" cy="0"/>
          <a:chOff x="0" y="0"/>
          <a:chExt cx="0" cy="0"/>
        </a:xfrm>
      </p:grpSpPr>
      <p:sp>
        <p:nvSpPr>
          <p:cNvPr id="36" name="Google Shape;36;g3a0e2d510c2_0_603"/>
          <p:cNvSpPr/>
          <p:nvPr/>
        </p:nvSpPr>
        <p:spPr>
          <a:xfrm>
            <a:off x="0" y="0"/>
            <a:ext cx="12192000" cy="650400"/>
          </a:xfrm>
          <a:prstGeom prst="rect">
            <a:avLst/>
          </a:prstGeom>
          <a:solidFill>
            <a:schemeClr val="l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7" name="Google Shape;37;g3a0e2d510c2_0_603"/>
          <p:cNvGrpSpPr/>
          <p:nvPr/>
        </p:nvGrpSpPr>
        <p:grpSpPr>
          <a:xfrm>
            <a:off x="1107036" y="1588427"/>
            <a:ext cx="994316" cy="61102"/>
            <a:chOff x="4580561" y="2589004"/>
            <a:chExt cx="1064464" cy="25200"/>
          </a:xfrm>
        </p:grpSpPr>
        <p:sp>
          <p:nvSpPr>
            <p:cNvPr id="38" name="Google Shape;38;g3a0e2d510c2_0_603"/>
            <p:cNvSpPr/>
            <p:nvPr/>
          </p:nvSpPr>
          <p:spPr>
            <a:xfrm rot="-5400000">
              <a:off x="5366325" y="2335504"/>
              <a:ext cx="25200" cy="532200"/>
            </a:xfrm>
            <a:prstGeom prst="rect">
              <a:avLst/>
            </a:prstGeom>
            <a:solidFill>
              <a:schemeClr val="accent3"/>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 name="Google Shape;39;g3a0e2d510c2_0_603"/>
            <p:cNvSpPr/>
            <p:nvPr/>
          </p:nvSpPr>
          <p:spPr>
            <a:xfrm rot="-5400000">
              <a:off x="4836311" y="2333254"/>
              <a:ext cx="25200" cy="536700"/>
            </a:xfrm>
            <a:prstGeom prst="rect">
              <a:avLst/>
            </a:prstGeom>
            <a:solidFill>
              <a:schemeClr val="dk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40" name="Google Shape;40;g3a0e2d510c2_0_603"/>
          <p:cNvSpPr txBox="1"/>
          <p:nvPr>
            <p:ph type="title"/>
          </p:nvPr>
        </p:nvSpPr>
        <p:spPr>
          <a:xfrm>
            <a:off x="972600" y="1758200"/>
            <a:ext cx="10251300" cy="713700"/>
          </a:xfrm>
          <a:prstGeom prst="rect">
            <a:avLst/>
          </a:prstGeom>
        </p:spPr>
        <p:txBody>
          <a:bodyPr anchorCtr="0" anchor="t" bIns="121900" lIns="121900" spcFirstLastPara="1" rIns="121900" wrap="square" tIns="121900">
            <a:normAutofit/>
          </a:bodyPr>
          <a:lstStyle>
            <a:lvl1pPr lvl="0">
              <a:spcBef>
                <a:spcPts val="0"/>
              </a:spcBef>
              <a:spcAft>
                <a:spcPts val="0"/>
              </a:spcAft>
              <a:buSzPts val="3500"/>
              <a:buNone/>
              <a:defRPr sz="3500"/>
            </a:lvl1pPr>
            <a:lvl2pPr lvl="1">
              <a:spcBef>
                <a:spcPts val="0"/>
              </a:spcBef>
              <a:spcAft>
                <a:spcPts val="0"/>
              </a:spcAft>
              <a:buSzPts val="3500"/>
              <a:buNone/>
              <a:defRPr sz="3500"/>
            </a:lvl2pPr>
            <a:lvl3pPr lvl="2">
              <a:spcBef>
                <a:spcPts val="0"/>
              </a:spcBef>
              <a:spcAft>
                <a:spcPts val="0"/>
              </a:spcAft>
              <a:buSzPts val="3500"/>
              <a:buNone/>
              <a:defRPr sz="3500"/>
            </a:lvl3pPr>
            <a:lvl4pPr lvl="3">
              <a:spcBef>
                <a:spcPts val="0"/>
              </a:spcBef>
              <a:spcAft>
                <a:spcPts val="0"/>
              </a:spcAft>
              <a:buSzPts val="3500"/>
              <a:buNone/>
              <a:defRPr sz="3500"/>
            </a:lvl4pPr>
            <a:lvl5pPr lvl="4">
              <a:spcBef>
                <a:spcPts val="0"/>
              </a:spcBef>
              <a:spcAft>
                <a:spcPts val="0"/>
              </a:spcAft>
              <a:buSzPts val="3500"/>
              <a:buNone/>
              <a:defRPr sz="3500"/>
            </a:lvl5pPr>
            <a:lvl6pPr lvl="5">
              <a:spcBef>
                <a:spcPts val="0"/>
              </a:spcBef>
              <a:spcAft>
                <a:spcPts val="0"/>
              </a:spcAft>
              <a:buSzPts val="3500"/>
              <a:buNone/>
              <a:defRPr sz="3500"/>
            </a:lvl6pPr>
            <a:lvl7pPr lvl="6">
              <a:spcBef>
                <a:spcPts val="0"/>
              </a:spcBef>
              <a:spcAft>
                <a:spcPts val="0"/>
              </a:spcAft>
              <a:buSzPts val="3500"/>
              <a:buNone/>
              <a:defRPr sz="3500"/>
            </a:lvl7pPr>
            <a:lvl8pPr lvl="7">
              <a:spcBef>
                <a:spcPts val="0"/>
              </a:spcBef>
              <a:spcAft>
                <a:spcPts val="0"/>
              </a:spcAft>
              <a:buSzPts val="3500"/>
              <a:buNone/>
              <a:defRPr sz="3500"/>
            </a:lvl8pPr>
            <a:lvl9pPr lvl="8">
              <a:spcBef>
                <a:spcPts val="0"/>
              </a:spcBef>
              <a:spcAft>
                <a:spcPts val="0"/>
              </a:spcAft>
              <a:buSzPts val="3500"/>
              <a:buNone/>
              <a:defRPr sz="3500"/>
            </a:lvl9pPr>
          </a:lstStyle>
          <a:p/>
        </p:txBody>
      </p:sp>
      <p:sp>
        <p:nvSpPr>
          <p:cNvPr id="41" name="Google Shape;41;g3a0e2d510c2_0_603"/>
          <p:cNvSpPr txBox="1"/>
          <p:nvPr>
            <p:ph idx="1" type="body"/>
          </p:nvPr>
        </p:nvSpPr>
        <p:spPr>
          <a:xfrm>
            <a:off x="972434" y="2771833"/>
            <a:ext cx="5032500" cy="3014700"/>
          </a:xfrm>
          <a:prstGeom prst="rect">
            <a:avLst/>
          </a:prstGeom>
        </p:spPr>
        <p:txBody>
          <a:bodyPr anchorCtr="0" anchor="t" bIns="121900" lIns="121900" spcFirstLastPara="1" rIns="121900" wrap="square" tIns="121900">
            <a:normAutofit/>
          </a:bodyPr>
          <a:lstStyle>
            <a:lvl1pPr indent="-336550" lvl="0" marL="457200">
              <a:spcBef>
                <a:spcPts val="0"/>
              </a:spcBef>
              <a:spcAft>
                <a:spcPts val="0"/>
              </a:spcAft>
              <a:buSzPts val="1700"/>
              <a:buChar char="●"/>
              <a:defRPr/>
            </a:lvl1pPr>
            <a:lvl2pPr indent="-323850" lvl="1" marL="914400">
              <a:spcBef>
                <a:spcPts val="0"/>
              </a:spcBef>
              <a:spcAft>
                <a:spcPts val="0"/>
              </a:spcAft>
              <a:buSzPts val="1500"/>
              <a:buChar char="○"/>
              <a:defRPr/>
            </a:lvl2pPr>
            <a:lvl3pPr indent="-323850" lvl="2" marL="1371600">
              <a:spcBef>
                <a:spcPts val="0"/>
              </a:spcBef>
              <a:spcAft>
                <a:spcPts val="0"/>
              </a:spcAft>
              <a:buSzPts val="1500"/>
              <a:buChar char="■"/>
              <a:defRPr/>
            </a:lvl3pPr>
            <a:lvl4pPr indent="-323850" lvl="3" marL="1828800">
              <a:spcBef>
                <a:spcPts val="0"/>
              </a:spcBef>
              <a:spcAft>
                <a:spcPts val="0"/>
              </a:spcAft>
              <a:buSzPts val="1500"/>
              <a:buChar char="●"/>
              <a:defRPr/>
            </a:lvl4pPr>
            <a:lvl5pPr indent="-323850" lvl="4" marL="2286000">
              <a:spcBef>
                <a:spcPts val="0"/>
              </a:spcBef>
              <a:spcAft>
                <a:spcPts val="0"/>
              </a:spcAft>
              <a:buSzPts val="1500"/>
              <a:buChar char="○"/>
              <a:defRPr/>
            </a:lvl5pPr>
            <a:lvl6pPr indent="-323850" lvl="5" marL="2743200">
              <a:spcBef>
                <a:spcPts val="0"/>
              </a:spcBef>
              <a:spcAft>
                <a:spcPts val="0"/>
              </a:spcAft>
              <a:buSzPts val="1500"/>
              <a:buChar char="■"/>
              <a:defRPr/>
            </a:lvl6pPr>
            <a:lvl7pPr indent="-323850" lvl="6" marL="3200400">
              <a:spcBef>
                <a:spcPts val="0"/>
              </a:spcBef>
              <a:spcAft>
                <a:spcPts val="0"/>
              </a:spcAft>
              <a:buSzPts val="1500"/>
              <a:buChar char="●"/>
              <a:defRPr/>
            </a:lvl7pPr>
            <a:lvl8pPr indent="-323850" lvl="7" marL="3657600">
              <a:spcBef>
                <a:spcPts val="0"/>
              </a:spcBef>
              <a:spcAft>
                <a:spcPts val="0"/>
              </a:spcAft>
              <a:buSzPts val="1500"/>
              <a:buChar char="○"/>
              <a:defRPr/>
            </a:lvl8pPr>
            <a:lvl9pPr indent="-323850" lvl="8" marL="4114800">
              <a:spcBef>
                <a:spcPts val="0"/>
              </a:spcBef>
              <a:spcAft>
                <a:spcPts val="0"/>
              </a:spcAft>
              <a:buSzPts val="1500"/>
              <a:buChar char="■"/>
              <a:defRPr/>
            </a:lvl9pPr>
          </a:lstStyle>
          <a:p/>
        </p:txBody>
      </p:sp>
      <p:sp>
        <p:nvSpPr>
          <p:cNvPr id="42" name="Google Shape;42;g3a0e2d510c2_0_603"/>
          <p:cNvSpPr txBox="1"/>
          <p:nvPr>
            <p:ph idx="2" type="body"/>
          </p:nvPr>
        </p:nvSpPr>
        <p:spPr>
          <a:xfrm>
            <a:off x="6191471" y="2771833"/>
            <a:ext cx="5032500" cy="3014700"/>
          </a:xfrm>
          <a:prstGeom prst="rect">
            <a:avLst/>
          </a:prstGeom>
        </p:spPr>
        <p:txBody>
          <a:bodyPr anchorCtr="0" anchor="t" bIns="121900" lIns="121900" spcFirstLastPara="1" rIns="121900" wrap="square" tIns="121900">
            <a:normAutofit/>
          </a:bodyPr>
          <a:lstStyle>
            <a:lvl1pPr indent="-336550" lvl="0" marL="457200">
              <a:spcBef>
                <a:spcPts val="0"/>
              </a:spcBef>
              <a:spcAft>
                <a:spcPts val="0"/>
              </a:spcAft>
              <a:buSzPts val="1700"/>
              <a:buChar char="●"/>
              <a:defRPr/>
            </a:lvl1pPr>
            <a:lvl2pPr indent="-323850" lvl="1" marL="914400">
              <a:spcBef>
                <a:spcPts val="0"/>
              </a:spcBef>
              <a:spcAft>
                <a:spcPts val="0"/>
              </a:spcAft>
              <a:buSzPts val="1500"/>
              <a:buChar char="○"/>
              <a:defRPr/>
            </a:lvl2pPr>
            <a:lvl3pPr indent="-323850" lvl="2" marL="1371600">
              <a:spcBef>
                <a:spcPts val="0"/>
              </a:spcBef>
              <a:spcAft>
                <a:spcPts val="0"/>
              </a:spcAft>
              <a:buSzPts val="1500"/>
              <a:buChar char="■"/>
              <a:defRPr/>
            </a:lvl3pPr>
            <a:lvl4pPr indent="-323850" lvl="3" marL="1828800">
              <a:spcBef>
                <a:spcPts val="0"/>
              </a:spcBef>
              <a:spcAft>
                <a:spcPts val="0"/>
              </a:spcAft>
              <a:buSzPts val="1500"/>
              <a:buChar char="●"/>
              <a:defRPr/>
            </a:lvl4pPr>
            <a:lvl5pPr indent="-323850" lvl="4" marL="2286000">
              <a:spcBef>
                <a:spcPts val="0"/>
              </a:spcBef>
              <a:spcAft>
                <a:spcPts val="0"/>
              </a:spcAft>
              <a:buSzPts val="1500"/>
              <a:buChar char="○"/>
              <a:defRPr/>
            </a:lvl5pPr>
            <a:lvl6pPr indent="-323850" lvl="5" marL="2743200">
              <a:spcBef>
                <a:spcPts val="0"/>
              </a:spcBef>
              <a:spcAft>
                <a:spcPts val="0"/>
              </a:spcAft>
              <a:buSzPts val="1500"/>
              <a:buChar char="■"/>
              <a:defRPr/>
            </a:lvl6pPr>
            <a:lvl7pPr indent="-323850" lvl="6" marL="3200400">
              <a:spcBef>
                <a:spcPts val="0"/>
              </a:spcBef>
              <a:spcAft>
                <a:spcPts val="0"/>
              </a:spcAft>
              <a:buSzPts val="1500"/>
              <a:buChar char="●"/>
              <a:defRPr/>
            </a:lvl7pPr>
            <a:lvl8pPr indent="-323850" lvl="7" marL="3657600">
              <a:spcBef>
                <a:spcPts val="0"/>
              </a:spcBef>
              <a:spcAft>
                <a:spcPts val="0"/>
              </a:spcAft>
              <a:buSzPts val="1500"/>
              <a:buChar char="○"/>
              <a:defRPr/>
            </a:lvl8pPr>
            <a:lvl9pPr indent="-323850" lvl="8" marL="4114800">
              <a:spcBef>
                <a:spcPts val="0"/>
              </a:spcBef>
              <a:spcAft>
                <a:spcPts val="0"/>
              </a:spcAft>
              <a:buSzPts val="1500"/>
              <a:buChar char="■"/>
              <a:defRPr/>
            </a:lvl9pPr>
          </a:lstStyle>
          <a:p/>
        </p:txBody>
      </p:sp>
      <p:sp>
        <p:nvSpPr>
          <p:cNvPr id="43" name="Google Shape;43;g3a0e2d510c2_0_603"/>
          <p:cNvSpPr txBox="1"/>
          <p:nvPr>
            <p:ph idx="12" type="sldNum"/>
          </p:nvPr>
        </p:nvSpPr>
        <p:spPr>
          <a:xfrm>
            <a:off x="11381736" y="6333134"/>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4" name="Shape 44"/>
        <p:cNvGrpSpPr/>
        <p:nvPr/>
      </p:nvGrpSpPr>
      <p:grpSpPr>
        <a:xfrm>
          <a:off x="0" y="0"/>
          <a:ext cx="0" cy="0"/>
          <a:chOff x="0" y="0"/>
          <a:chExt cx="0" cy="0"/>
        </a:xfrm>
      </p:grpSpPr>
      <p:sp>
        <p:nvSpPr>
          <p:cNvPr id="45" name="Google Shape;45;g3a0e2d510c2_0_612"/>
          <p:cNvSpPr/>
          <p:nvPr/>
        </p:nvSpPr>
        <p:spPr>
          <a:xfrm>
            <a:off x="0" y="0"/>
            <a:ext cx="12192000" cy="650400"/>
          </a:xfrm>
          <a:prstGeom prst="rect">
            <a:avLst/>
          </a:prstGeom>
          <a:solidFill>
            <a:schemeClr val="l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46" name="Google Shape;46;g3a0e2d510c2_0_612"/>
          <p:cNvGrpSpPr/>
          <p:nvPr/>
        </p:nvGrpSpPr>
        <p:grpSpPr>
          <a:xfrm>
            <a:off x="1107036" y="1588427"/>
            <a:ext cx="994316" cy="61102"/>
            <a:chOff x="4580561" y="2589004"/>
            <a:chExt cx="1064464" cy="25200"/>
          </a:xfrm>
        </p:grpSpPr>
        <p:sp>
          <p:nvSpPr>
            <p:cNvPr id="47" name="Google Shape;47;g3a0e2d510c2_0_612"/>
            <p:cNvSpPr/>
            <p:nvPr/>
          </p:nvSpPr>
          <p:spPr>
            <a:xfrm rot="-5400000">
              <a:off x="5366325" y="2335504"/>
              <a:ext cx="25200" cy="532200"/>
            </a:xfrm>
            <a:prstGeom prst="rect">
              <a:avLst/>
            </a:prstGeom>
            <a:solidFill>
              <a:schemeClr val="accent3"/>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8" name="Google Shape;48;g3a0e2d510c2_0_612"/>
            <p:cNvSpPr/>
            <p:nvPr/>
          </p:nvSpPr>
          <p:spPr>
            <a:xfrm rot="-5400000">
              <a:off x="4836311" y="2333254"/>
              <a:ext cx="25200" cy="536700"/>
            </a:xfrm>
            <a:prstGeom prst="rect">
              <a:avLst/>
            </a:prstGeom>
            <a:solidFill>
              <a:schemeClr val="dk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49" name="Google Shape;49;g3a0e2d510c2_0_612"/>
          <p:cNvSpPr txBox="1"/>
          <p:nvPr>
            <p:ph type="title"/>
          </p:nvPr>
        </p:nvSpPr>
        <p:spPr>
          <a:xfrm>
            <a:off x="972600" y="1758200"/>
            <a:ext cx="10251300" cy="713700"/>
          </a:xfrm>
          <a:prstGeom prst="rect">
            <a:avLst/>
          </a:prstGeom>
        </p:spPr>
        <p:txBody>
          <a:bodyPr anchorCtr="0" anchor="t" bIns="121900" lIns="121900" spcFirstLastPara="1" rIns="121900" wrap="square" tIns="121900">
            <a:normAutofit/>
          </a:bodyPr>
          <a:lstStyle>
            <a:lvl1pPr lvl="0">
              <a:spcBef>
                <a:spcPts val="0"/>
              </a:spcBef>
              <a:spcAft>
                <a:spcPts val="0"/>
              </a:spcAft>
              <a:buSzPts val="3500"/>
              <a:buNone/>
              <a:defRPr sz="3500"/>
            </a:lvl1pPr>
            <a:lvl2pPr lvl="1">
              <a:spcBef>
                <a:spcPts val="0"/>
              </a:spcBef>
              <a:spcAft>
                <a:spcPts val="0"/>
              </a:spcAft>
              <a:buSzPts val="3500"/>
              <a:buNone/>
              <a:defRPr sz="3500"/>
            </a:lvl2pPr>
            <a:lvl3pPr lvl="2">
              <a:spcBef>
                <a:spcPts val="0"/>
              </a:spcBef>
              <a:spcAft>
                <a:spcPts val="0"/>
              </a:spcAft>
              <a:buSzPts val="3500"/>
              <a:buNone/>
              <a:defRPr sz="3500"/>
            </a:lvl3pPr>
            <a:lvl4pPr lvl="3">
              <a:spcBef>
                <a:spcPts val="0"/>
              </a:spcBef>
              <a:spcAft>
                <a:spcPts val="0"/>
              </a:spcAft>
              <a:buSzPts val="3500"/>
              <a:buNone/>
              <a:defRPr sz="3500"/>
            </a:lvl4pPr>
            <a:lvl5pPr lvl="4">
              <a:spcBef>
                <a:spcPts val="0"/>
              </a:spcBef>
              <a:spcAft>
                <a:spcPts val="0"/>
              </a:spcAft>
              <a:buSzPts val="3500"/>
              <a:buNone/>
              <a:defRPr sz="3500"/>
            </a:lvl5pPr>
            <a:lvl6pPr lvl="5">
              <a:spcBef>
                <a:spcPts val="0"/>
              </a:spcBef>
              <a:spcAft>
                <a:spcPts val="0"/>
              </a:spcAft>
              <a:buSzPts val="3500"/>
              <a:buNone/>
              <a:defRPr sz="3500"/>
            </a:lvl6pPr>
            <a:lvl7pPr lvl="6">
              <a:spcBef>
                <a:spcPts val="0"/>
              </a:spcBef>
              <a:spcAft>
                <a:spcPts val="0"/>
              </a:spcAft>
              <a:buSzPts val="3500"/>
              <a:buNone/>
              <a:defRPr sz="3500"/>
            </a:lvl7pPr>
            <a:lvl8pPr lvl="7">
              <a:spcBef>
                <a:spcPts val="0"/>
              </a:spcBef>
              <a:spcAft>
                <a:spcPts val="0"/>
              </a:spcAft>
              <a:buSzPts val="3500"/>
              <a:buNone/>
              <a:defRPr sz="3500"/>
            </a:lvl8pPr>
            <a:lvl9pPr lvl="8">
              <a:spcBef>
                <a:spcPts val="0"/>
              </a:spcBef>
              <a:spcAft>
                <a:spcPts val="0"/>
              </a:spcAft>
              <a:buSzPts val="3500"/>
              <a:buNone/>
              <a:defRPr sz="3500"/>
            </a:lvl9pPr>
          </a:lstStyle>
          <a:p/>
        </p:txBody>
      </p:sp>
      <p:sp>
        <p:nvSpPr>
          <p:cNvPr id="50" name="Google Shape;50;g3a0e2d510c2_0_612"/>
          <p:cNvSpPr txBox="1"/>
          <p:nvPr>
            <p:ph idx="12" type="sldNum"/>
          </p:nvPr>
        </p:nvSpPr>
        <p:spPr>
          <a:xfrm>
            <a:off x="11381736" y="6333134"/>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51" name="Shape 51"/>
        <p:cNvGrpSpPr/>
        <p:nvPr/>
      </p:nvGrpSpPr>
      <p:grpSpPr>
        <a:xfrm>
          <a:off x="0" y="0"/>
          <a:ext cx="0" cy="0"/>
          <a:chOff x="0" y="0"/>
          <a:chExt cx="0" cy="0"/>
        </a:xfrm>
      </p:grpSpPr>
      <p:sp>
        <p:nvSpPr>
          <p:cNvPr id="52" name="Google Shape;52;g3a0e2d510c2_0_619"/>
          <p:cNvSpPr/>
          <p:nvPr/>
        </p:nvSpPr>
        <p:spPr>
          <a:xfrm>
            <a:off x="0" y="0"/>
            <a:ext cx="12192000" cy="650400"/>
          </a:xfrm>
          <a:prstGeom prst="rect">
            <a:avLst/>
          </a:prstGeom>
          <a:solidFill>
            <a:schemeClr val="l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53" name="Google Shape;53;g3a0e2d510c2_0_619"/>
          <p:cNvGrpSpPr/>
          <p:nvPr/>
        </p:nvGrpSpPr>
        <p:grpSpPr>
          <a:xfrm>
            <a:off x="1107036" y="1588427"/>
            <a:ext cx="994316" cy="61102"/>
            <a:chOff x="4580561" y="2589004"/>
            <a:chExt cx="1064464" cy="25200"/>
          </a:xfrm>
        </p:grpSpPr>
        <p:sp>
          <p:nvSpPr>
            <p:cNvPr id="54" name="Google Shape;54;g3a0e2d510c2_0_619"/>
            <p:cNvSpPr/>
            <p:nvPr/>
          </p:nvSpPr>
          <p:spPr>
            <a:xfrm rot="-5400000">
              <a:off x="5366325" y="2335504"/>
              <a:ext cx="25200" cy="532200"/>
            </a:xfrm>
            <a:prstGeom prst="rect">
              <a:avLst/>
            </a:prstGeom>
            <a:solidFill>
              <a:schemeClr val="accent3"/>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5" name="Google Shape;55;g3a0e2d510c2_0_619"/>
            <p:cNvSpPr/>
            <p:nvPr/>
          </p:nvSpPr>
          <p:spPr>
            <a:xfrm rot="-5400000">
              <a:off x="4836311" y="2333254"/>
              <a:ext cx="25200" cy="536700"/>
            </a:xfrm>
            <a:prstGeom prst="rect">
              <a:avLst/>
            </a:prstGeom>
            <a:solidFill>
              <a:schemeClr val="dk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56" name="Google Shape;56;g3a0e2d510c2_0_619"/>
          <p:cNvSpPr txBox="1"/>
          <p:nvPr>
            <p:ph type="title"/>
          </p:nvPr>
        </p:nvSpPr>
        <p:spPr>
          <a:xfrm>
            <a:off x="973333" y="1758200"/>
            <a:ext cx="4401300" cy="1842000"/>
          </a:xfrm>
          <a:prstGeom prst="rect">
            <a:avLst/>
          </a:prstGeom>
        </p:spPr>
        <p:txBody>
          <a:bodyPr anchorCtr="0" anchor="t" bIns="121900" lIns="121900" spcFirstLastPara="1" rIns="121900" wrap="square" tIns="121900">
            <a:normAutofit/>
          </a:bodyPr>
          <a:lstStyle>
            <a:lvl1pPr lvl="0">
              <a:spcBef>
                <a:spcPts val="0"/>
              </a:spcBef>
              <a:spcAft>
                <a:spcPts val="0"/>
              </a:spcAft>
              <a:buSzPts val="3500"/>
              <a:buNone/>
              <a:defRPr sz="3500"/>
            </a:lvl1pPr>
            <a:lvl2pPr lvl="1">
              <a:spcBef>
                <a:spcPts val="0"/>
              </a:spcBef>
              <a:spcAft>
                <a:spcPts val="0"/>
              </a:spcAft>
              <a:buSzPts val="3500"/>
              <a:buNone/>
              <a:defRPr sz="3500"/>
            </a:lvl2pPr>
            <a:lvl3pPr lvl="2">
              <a:spcBef>
                <a:spcPts val="0"/>
              </a:spcBef>
              <a:spcAft>
                <a:spcPts val="0"/>
              </a:spcAft>
              <a:buSzPts val="3500"/>
              <a:buNone/>
              <a:defRPr sz="3500"/>
            </a:lvl3pPr>
            <a:lvl4pPr lvl="3">
              <a:spcBef>
                <a:spcPts val="0"/>
              </a:spcBef>
              <a:spcAft>
                <a:spcPts val="0"/>
              </a:spcAft>
              <a:buSzPts val="3500"/>
              <a:buNone/>
              <a:defRPr sz="3500"/>
            </a:lvl4pPr>
            <a:lvl5pPr lvl="4">
              <a:spcBef>
                <a:spcPts val="0"/>
              </a:spcBef>
              <a:spcAft>
                <a:spcPts val="0"/>
              </a:spcAft>
              <a:buSzPts val="3500"/>
              <a:buNone/>
              <a:defRPr sz="3500"/>
            </a:lvl5pPr>
            <a:lvl6pPr lvl="5">
              <a:spcBef>
                <a:spcPts val="0"/>
              </a:spcBef>
              <a:spcAft>
                <a:spcPts val="0"/>
              </a:spcAft>
              <a:buSzPts val="3500"/>
              <a:buNone/>
              <a:defRPr sz="3500"/>
            </a:lvl6pPr>
            <a:lvl7pPr lvl="6">
              <a:spcBef>
                <a:spcPts val="0"/>
              </a:spcBef>
              <a:spcAft>
                <a:spcPts val="0"/>
              </a:spcAft>
              <a:buSzPts val="3500"/>
              <a:buNone/>
              <a:defRPr sz="3500"/>
            </a:lvl7pPr>
            <a:lvl8pPr lvl="7">
              <a:spcBef>
                <a:spcPts val="0"/>
              </a:spcBef>
              <a:spcAft>
                <a:spcPts val="0"/>
              </a:spcAft>
              <a:buSzPts val="3500"/>
              <a:buNone/>
              <a:defRPr sz="3500"/>
            </a:lvl8pPr>
            <a:lvl9pPr lvl="8">
              <a:spcBef>
                <a:spcPts val="0"/>
              </a:spcBef>
              <a:spcAft>
                <a:spcPts val="0"/>
              </a:spcAft>
              <a:buSzPts val="3500"/>
              <a:buNone/>
              <a:defRPr sz="3500"/>
            </a:lvl9pPr>
          </a:lstStyle>
          <a:p/>
        </p:txBody>
      </p:sp>
      <p:sp>
        <p:nvSpPr>
          <p:cNvPr id="57" name="Google Shape;57;g3a0e2d510c2_0_619"/>
          <p:cNvSpPr txBox="1"/>
          <p:nvPr>
            <p:ph idx="1" type="body"/>
          </p:nvPr>
        </p:nvSpPr>
        <p:spPr>
          <a:xfrm>
            <a:off x="961633" y="3708967"/>
            <a:ext cx="4401300" cy="2130000"/>
          </a:xfrm>
          <a:prstGeom prst="rect">
            <a:avLst/>
          </a:prstGeom>
        </p:spPr>
        <p:txBody>
          <a:bodyPr anchorCtr="0" anchor="t" bIns="121900" lIns="121900" spcFirstLastPara="1" rIns="121900" wrap="square" tIns="121900">
            <a:normAutofit/>
          </a:bodyPr>
          <a:lstStyle>
            <a:lvl1pPr indent="-336550" lvl="0" marL="457200">
              <a:spcBef>
                <a:spcPts val="0"/>
              </a:spcBef>
              <a:spcAft>
                <a:spcPts val="0"/>
              </a:spcAft>
              <a:buSzPts val="1700"/>
              <a:buChar char="●"/>
              <a:defRPr/>
            </a:lvl1pPr>
            <a:lvl2pPr indent="-323850" lvl="1" marL="914400">
              <a:spcBef>
                <a:spcPts val="0"/>
              </a:spcBef>
              <a:spcAft>
                <a:spcPts val="0"/>
              </a:spcAft>
              <a:buSzPts val="1500"/>
              <a:buChar char="○"/>
              <a:defRPr/>
            </a:lvl2pPr>
            <a:lvl3pPr indent="-323850" lvl="2" marL="1371600">
              <a:spcBef>
                <a:spcPts val="0"/>
              </a:spcBef>
              <a:spcAft>
                <a:spcPts val="0"/>
              </a:spcAft>
              <a:buSzPts val="1500"/>
              <a:buChar char="■"/>
              <a:defRPr/>
            </a:lvl3pPr>
            <a:lvl4pPr indent="-323850" lvl="3" marL="1828800">
              <a:spcBef>
                <a:spcPts val="0"/>
              </a:spcBef>
              <a:spcAft>
                <a:spcPts val="0"/>
              </a:spcAft>
              <a:buSzPts val="1500"/>
              <a:buChar char="●"/>
              <a:defRPr/>
            </a:lvl4pPr>
            <a:lvl5pPr indent="-323850" lvl="4" marL="2286000">
              <a:spcBef>
                <a:spcPts val="0"/>
              </a:spcBef>
              <a:spcAft>
                <a:spcPts val="0"/>
              </a:spcAft>
              <a:buSzPts val="1500"/>
              <a:buChar char="○"/>
              <a:defRPr/>
            </a:lvl5pPr>
            <a:lvl6pPr indent="-323850" lvl="5" marL="2743200">
              <a:spcBef>
                <a:spcPts val="0"/>
              </a:spcBef>
              <a:spcAft>
                <a:spcPts val="0"/>
              </a:spcAft>
              <a:buSzPts val="1500"/>
              <a:buChar char="■"/>
              <a:defRPr/>
            </a:lvl6pPr>
            <a:lvl7pPr indent="-323850" lvl="6" marL="3200400">
              <a:spcBef>
                <a:spcPts val="0"/>
              </a:spcBef>
              <a:spcAft>
                <a:spcPts val="0"/>
              </a:spcAft>
              <a:buSzPts val="1500"/>
              <a:buChar char="●"/>
              <a:defRPr/>
            </a:lvl7pPr>
            <a:lvl8pPr indent="-323850" lvl="7" marL="3657600">
              <a:spcBef>
                <a:spcPts val="0"/>
              </a:spcBef>
              <a:spcAft>
                <a:spcPts val="0"/>
              </a:spcAft>
              <a:buSzPts val="1500"/>
              <a:buChar char="○"/>
              <a:defRPr/>
            </a:lvl8pPr>
            <a:lvl9pPr indent="-323850" lvl="8" marL="4114800">
              <a:spcBef>
                <a:spcPts val="0"/>
              </a:spcBef>
              <a:spcAft>
                <a:spcPts val="0"/>
              </a:spcAft>
              <a:buSzPts val="1500"/>
              <a:buChar char="■"/>
              <a:defRPr/>
            </a:lvl9pPr>
          </a:lstStyle>
          <a:p/>
        </p:txBody>
      </p:sp>
      <p:sp>
        <p:nvSpPr>
          <p:cNvPr id="58" name="Google Shape;58;g3a0e2d510c2_0_619"/>
          <p:cNvSpPr txBox="1"/>
          <p:nvPr>
            <p:ph idx="12" type="sldNum"/>
          </p:nvPr>
        </p:nvSpPr>
        <p:spPr>
          <a:xfrm>
            <a:off x="11381736" y="6333134"/>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59" name="Shape 59"/>
        <p:cNvGrpSpPr/>
        <p:nvPr/>
      </p:nvGrpSpPr>
      <p:grpSpPr>
        <a:xfrm>
          <a:off x="0" y="0"/>
          <a:ext cx="0" cy="0"/>
          <a:chOff x="0" y="0"/>
          <a:chExt cx="0" cy="0"/>
        </a:xfrm>
      </p:grpSpPr>
      <p:grpSp>
        <p:nvGrpSpPr>
          <p:cNvPr id="60" name="Google Shape;60;g3a0e2d510c2_0_627"/>
          <p:cNvGrpSpPr/>
          <p:nvPr/>
        </p:nvGrpSpPr>
        <p:grpSpPr>
          <a:xfrm>
            <a:off x="1107036" y="5558926"/>
            <a:ext cx="994316" cy="61102"/>
            <a:chOff x="4580561" y="2589004"/>
            <a:chExt cx="1064464" cy="25200"/>
          </a:xfrm>
        </p:grpSpPr>
        <p:sp>
          <p:nvSpPr>
            <p:cNvPr id="61" name="Google Shape;61;g3a0e2d510c2_0_627"/>
            <p:cNvSpPr/>
            <p:nvPr/>
          </p:nvSpPr>
          <p:spPr>
            <a:xfrm rot="-5400000">
              <a:off x="5366325" y="2335504"/>
              <a:ext cx="25200" cy="532200"/>
            </a:xfrm>
            <a:prstGeom prst="rect">
              <a:avLst/>
            </a:pr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2" name="Google Shape;62;g3a0e2d510c2_0_627"/>
            <p:cNvSpPr/>
            <p:nvPr/>
          </p:nvSpPr>
          <p:spPr>
            <a:xfrm rot="-5400000">
              <a:off x="4836311" y="2333254"/>
              <a:ext cx="25200" cy="536700"/>
            </a:xfrm>
            <a:prstGeom prst="rect">
              <a:avLst/>
            </a:pr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63" name="Google Shape;63;g3a0e2d510c2_0_627"/>
          <p:cNvSpPr txBox="1"/>
          <p:nvPr>
            <p:ph type="title"/>
          </p:nvPr>
        </p:nvSpPr>
        <p:spPr>
          <a:xfrm>
            <a:off x="972600" y="1152400"/>
            <a:ext cx="9361500" cy="3980100"/>
          </a:xfrm>
          <a:prstGeom prst="rect">
            <a:avLst/>
          </a:prstGeom>
        </p:spPr>
        <p:txBody>
          <a:bodyPr anchorCtr="0" anchor="ctr" bIns="121900" lIns="121900" spcFirstLastPara="1" rIns="121900" wrap="square" tIns="121900">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64" name="Google Shape;64;g3a0e2d510c2_0_627"/>
          <p:cNvSpPr txBox="1"/>
          <p:nvPr>
            <p:ph idx="12" type="sldNum"/>
          </p:nvPr>
        </p:nvSpPr>
        <p:spPr>
          <a:xfrm>
            <a:off x="11381736" y="6333134"/>
            <a:ext cx="731700" cy="524700"/>
          </a:xfrm>
          <a:prstGeom prst="rect">
            <a:avLst/>
          </a:prstGeom>
        </p:spPr>
        <p:txBody>
          <a:bodyPr anchorCtr="0" anchor="ctr" bIns="121900" lIns="121900" spcFirstLastPara="1" rIns="121900" wrap="square" tIns="12190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5" name="Shape 65"/>
        <p:cNvGrpSpPr/>
        <p:nvPr/>
      </p:nvGrpSpPr>
      <p:grpSpPr>
        <a:xfrm>
          <a:off x="0" y="0"/>
          <a:ext cx="0" cy="0"/>
          <a:chOff x="0" y="0"/>
          <a:chExt cx="0" cy="0"/>
        </a:xfrm>
      </p:grpSpPr>
      <p:sp>
        <p:nvSpPr>
          <p:cNvPr id="66" name="Google Shape;66;g3a0e2d510c2_0_633"/>
          <p:cNvSpPr/>
          <p:nvPr/>
        </p:nvSpPr>
        <p:spPr>
          <a:xfrm>
            <a:off x="0" y="0"/>
            <a:ext cx="6096000" cy="6858000"/>
          </a:xfrm>
          <a:prstGeom prst="rect">
            <a:avLst/>
          </a:prstGeom>
          <a:solidFill>
            <a:schemeClr val="l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67" name="Google Shape;67;g3a0e2d510c2_0_633"/>
          <p:cNvGrpSpPr/>
          <p:nvPr/>
        </p:nvGrpSpPr>
        <p:grpSpPr>
          <a:xfrm>
            <a:off x="1107036" y="1588427"/>
            <a:ext cx="994316" cy="61102"/>
            <a:chOff x="4580561" y="2589004"/>
            <a:chExt cx="1064464" cy="25200"/>
          </a:xfrm>
        </p:grpSpPr>
        <p:sp>
          <p:nvSpPr>
            <p:cNvPr id="68" name="Google Shape;68;g3a0e2d510c2_0_633"/>
            <p:cNvSpPr/>
            <p:nvPr/>
          </p:nvSpPr>
          <p:spPr>
            <a:xfrm rot="-5400000">
              <a:off x="5366325" y="2335504"/>
              <a:ext cx="25200" cy="532200"/>
            </a:xfrm>
            <a:prstGeom prst="rect">
              <a:avLst/>
            </a:prstGeom>
            <a:solidFill>
              <a:schemeClr val="accent3"/>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9" name="Google Shape;69;g3a0e2d510c2_0_633"/>
            <p:cNvSpPr/>
            <p:nvPr/>
          </p:nvSpPr>
          <p:spPr>
            <a:xfrm rot="-5400000">
              <a:off x="4836311" y="2333254"/>
              <a:ext cx="25200" cy="536700"/>
            </a:xfrm>
            <a:prstGeom prst="rect">
              <a:avLst/>
            </a:prstGeom>
            <a:solidFill>
              <a:schemeClr val="dk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70" name="Google Shape;70;g3a0e2d510c2_0_633"/>
          <p:cNvSpPr txBox="1"/>
          <p:nvPr>
            <p:ph type="title"/>
          </p:nvPr>
        </p:nvSpPr>
        <p:spPr>
          <a:xfrm>
            <a:off x="973333" y="1758200"/>
            <a:ext cx="4401300" cy="2249700"/>
          </a:xfrm>
          <a:prstGeom prst="rect">
            <a:avLst/>
          </a:prstGeom>
        </p:spPr>
        <p:txBody>
          <a:bodyPr anchorCtr="0" anchor="t" bIns="121900" lIns="121900" spcFirstLastPara="1" rIns="121900" wrap="square" tIns="121900">
            <a:normAutofit/>
          </a:bodyPr>
          <a:lstStyle>
            <a:lvl1pPr lvl="0">
              <a:spcBef>
                <a:spcPts val="0"/>
              </a:spcBef>
              <a:spcAft>
                <a:spcPts val="0"/>
              </a:spcAft>
              <a:buSzPts val="3500"/>
              <a:buNone/>
              <a:defRPr sz="3500"/>
            </a:lvl1pPr>
            <a:lvl2pPr lvl="1">
              <a:spcBef>
                <a:spcPts val="0"/>
              </a:spcBef>
              <a:spcAft>
                <a:spcPts val="0"/>
              </a:spcAft>
              <a:buSzPts val="3500"/>
              <a:buNone/>
              <a:defRPr sz="3500"/>
            </a:lvl2pPr>
            <a:lvl3pPr lvl="2">
              <a:spcBef>
                <a:spcPts val="0"/>
              </a:spcBef>
              <a:spcAft>
                <a:spcPts val="0"/>
              </a:spcAft>
              <a:buSzPts val="3500"/>
              <a:buNone/>
              <a:defRPr sz="3500"/>
            </a:lvl3pPr>
            <a:lvl4pPr lvl="3">
              <a:spcBef>
                <a:spcPts val="0"/>
              </a:spcBef>
              <a:spcAft>
                <a:spcPts val="0"/>
              </a:spcAft>
              <a:buSzPts val="3500"/>
              <a:buNone/>
              <a:defRPr sz="3500"/>
            </a:lvl4pPr>
            <a:lvl5pPr lvl="4">
              <a:spcBef>
                <a:spcPts val="0"/>
              </a:spcBef>
              <a:spcAft>
                <a:spcPts val="0"/>
              </a:spcAft>
              <a:buSzPts val="3500"/>
              <a:buNone/>
              <a:defRPr sz="3500"/>
            </a:lvl5pPr>
            <a:lvl6pPr lvl="5">
              <a:spcBef>
                <a:spcPts val="0"/>
              </a:spcBef>
              <a:spcAft>
                <a:spcPts val="0"/>
              </a:spcAft>
              <a:buSzPts val="3500"/>
              <a:buNone/>
              <a:defRPr sz="3500"/>
            </a:lvl6pPr>
            <a:lvl7pPr lvl="6">
              <a:spcBef>
                <a:spcPts val="0"/>
              </a:spcBef>
              <a:spcAft>
                <a:spcPts val="0"/>
              </a:spcAft>
              <a:buSzPts val="3500"/>
              <a:buNone/>
              <a:defRPr sz="3500"/>
            </a:lvl7pPr>
            <a:lvl8pPr lvl="7">
              <a:spcBef>
                <a:spcPts val="0"/>
              </a:spcBef>
              <a:spcAft>
                <a:spcPts val="0"/>
              </a:spcAft>
              <a:buSzPts val="3500"/>
              <a:buNone/>
              <a:defRPr sz="3500"/>
            </a:lvl8pPr>
            <a:lvl9pPr lvl="8">
              <a:spcBef>
                <a:spcPts val="0"/>
              </a:spcBef>
              <a:spcAft>
                <a:spcPts val="0"/>
              </a:spcAft>
              <a:buSzPts val="3500"/>
              <a:buNone/>
              <a:defRPr sz="3500"/>
            </a:lvl9pPr>
          </a:lstStyle>
          <a:p/>
        </p:txBody>
      </p:sp>
      <p:sp>
        <p:nvSpPr>
          <p:cNvPr id="71" name="Google Shape;71;g3a0e2d510c2_0_633"/>
          <p:cNvSpPr txBox="1"/>
          <p:nvPr>
            <p:ph idx="1" type="subTitle"/>
          </p:nvPr>
        </p:nvSpPr>
        <p:spPr>
          <a:xfrm>
            <a:off x="966600" y="4215367"/>
            <a:ext cx="4401300" cy="1011900"/>
          </a:xfrm>
          <a:prstGeom prst="rect">
            <a:avLst/>
          </a:prstGeom>
        </p:spPr>
        <p:txBody>
          <a:bodyPr anchorCtr="0" anchor="t" bIns="121900" lIns="121900" spcFirstLastPara="1" rIns="121900" wrap="square" tIns="121900">
            <a:normAutofit/>
          </a:bodyPr>
          <a:lstStyle>
            <a:lvl1pPr lvl="0">
              <a:lnSpc>
                <a:spcPct val="100000"/>
              </a:lnSpc>
              <a:spcBef>
                <a:spcPts val="0"/>
              </a:spcBef>
              <a:spcAft>
                <a:spcPts val="0"/>
              </a:spcAft>
              <a:buSzPts val="2100"/>
              <a:buNone/>
              <a:defRPr sz="2100"/>
            </a:lvl1pPr>
            <a:lvl2pPr lvl="1">
              <a:lnSpc>
                <a:spcPct val="100000"/>
              </a:lnSpc>
              <a:spcBef>
                <a:spcPts val="0"/>
              </a:spcBef>
              <a:spcAft>
                <a:spcPts val="0"/>
              </a:spcAft>
              <a:buSzPts val="2100"/>
              <a:buNone/>
              <a:defRPr sz="2100"/>
            </a:lvl2pPr>
            <a:lvl3pPr lvl="2">
              <a:lnSpc>
                <a:spcPct val="100000"/>
              </a:lnSpc>
              <a:spcBef>
                <a:spcPts val="0"/>
              </a:spcBef>
              <a:spcAft>
                <a:spcPts val="0"/>
              </a:spcAft>
              <a:buSzPts val="2100"/>
              <a:buNone/>
              <a:defRPr sz="2100"/>
            </a:lvl3pPr>
            <a:lvl4pPr lvl="3">
              <a:lnSpc>
                <a:spcPct val="100000"/>
              </a:lnSpc>
              <a:spcBef>
                <a:spcPts val="0"/>
              </a:spcBef>
              <a:spcAft>
                <a:spcPts val="0"/>
              </a:spcAft>
              <a:buSzPts val="2100"/>
              <a:buNone/>
              <a:defRPr sz="2100"/>
            </a:lvl4pPr>
            <a:lvl5pPr lvl="4">
              <a:lnSpc>
                <a:spcPct val="100000"/>
              </a:lnSpc>
              <a:spcBef>
                <a:spcPts val="0"/>
              </a:spcBef>
              <a:spcAft>
                <a:spcPts val="0"/>
              </a:spcAft>
              <a:buSzPts val="2100"/>
              <a:buNone/>
              <a:defRPr sz="2100"/>
            </a:lvl5pPr>
            <a:lvl6pPr lvl="5">
              <a:lnSpc>
                <a:spcPct val="100000"/>
              </a:lnSpc>
              <a:spcBef>
                <a:spcPts val="0"/>
              </a:spcBef>
              <a:spcAft>
                <a:spcPts val="0"/>
              </a:spcAft>
              <a:buSzPts val="2100"/>
              <a:buNone/>
              <a:defRPr sz="2100"/>
            </a:lvl6pPr>
            <a:lvl7pPr lvl="6">
              <a:lnSpc>
                <a:spcPct val="100000"/>
              </a:lnSpc>
              <a:spcBef>
                <a:spcPts val="0"/>
              </a:spcBef>
              <a:spcAft>
                <a:spcPts val="0"/>
              </a:spcAft>
              <a:buSzPts val="2100"/>
              <a:buNone/>
              <a:defRPr sz="2100"/>
            </a:lvl7pPr>
            <a:lvl8pPr lvl="7">
              <a:lnSpc>
                <a:spcPct val="100000"/>
              </a:lnSpc>
              <a:spcBef>
                <a:spcPts val="0"/>
              </a:spcBef>
              <a:spcAft>
                <a:spcPts val="0"/>
              </a:spcAft>
              <a:buSzPts val="2100"/>
              <a:buNone/>
              <a:defRPr sz="2100"/>
            </a:lvl8pPr>
            <a:lvl9pPr lvl="8">
              <a:lnSpc>
                <a:spcPct val="100000"/>
              </a:lnSpc>
              <a:spcBef>
                <a:spcPts val="0"/>
              </a:spcBef>
              <a:spcAft>
                <a:spcPts val="0"/>
              </a:spcAft>
              <a:buSzPts val="2100"/>
              <a:buNone/>
              <a:defRPr sz="2100"/>
            </a:lvl9pPr>
          </a:lstStyle>
          <a:p/>
        </p:txBody>
      </p:sp>
      <p:sp>
        <p:nvSpPr>
          <p:cNvPr id="72" name="Google Shape;72;g3a0e2d510c2_0_633"/>
          <p:cNvSpPr txBox="1"/>
          <p:nvPr>
            <p:ph idx="2" type="body"/>
          </p:nvPr>
        </p:nvSpPr>
        <p:spPr>
          <a:xfrm>
            <a:off x="6898967" y="1803500"/>
            <a:ext cx="4499100" cy="4034100"/>
          </a:xfrm>
          <a:prstGeom prst="rect">
            <a:avLst/>
          </a:prstGeom>
        </p:spPr>
        <p:txBody>
          <a:bodyPr anchorCtr="0" anchor="t" bIns="121900" lIns="121900" spcFirstLastPara="1" rIns="121900" wrap="square" tIns="121900">
            <a:normAutofit/>
          </a:bodyPr>
          <a:lstStyle>
            <a:lvl1pPr indent="-336550" lvl="0" marL="457200">
              <a:spcBef>
                <a:spcPts val="0"/>
              </a:spcBef>
              <a:spcAft>
                <a:spcPts val="0"/>
              </a:spcAft>
              <a:buSzPts val="1700"/>
              <a:buChar char="●"/>
              <a:defRPr/>
            </a:lvl1pPr>
            <a:lvl2pPr indent="-323850" lvl="1" marL="914400">
              <a:spcBef>
                <a:spcPts val="0"/>
              </a:spcBef>
              <a:spcAft>
                <a:spcPts val="0"/>
              </a:spcAft>
              <a:buSzPts val="1500"/>
              <a:buChar char="○"/>
              <a:defRPr/>
            </a:lvl2pPr>
            <a:lvl3pPr indent="-323850" lvl="2" marL="1371600">
              <a:spcBef>
                <a:spcPts val="0"/>
              </a:spcBef>
              <a:spcAft>
                <a:spcPts val="0"/>
              </a:spcAft>
              <a:buSzPts val="1500"/>
              <a:buChar char="■"/>
              <a:defRPr/>
            </a:lvl3pPr>
            <a:lvl4pPr indent="-323850" lvl="3" marL="1828800">
              <a:spcBef>
                <a:spcPts val="0"/>
              </a:spcBef>
              <a:spcAft>
                <a:spcPts val="0"/>
              </a:spcAft>
              <a:buSzPts val="1500"/>
              <a:buChar char="●"/>
              <a:defRPr/>
            </a:lvl4pPr>
            <a:lvl5pPr indent="-323850" lvl="4" marL="2286000">
              <a:spcBef>
                <a:spcPts val="0"/>
              </a:spcBef>
              <a:spcAft>
                <a:spcPts val="0"/>
              </a:spcAft>
              <a:buSzPts val="1500"/>
              <a:buChar char="○"/>
              <a:defRPr/>
            </a:lvl5pPr>
            <a:lvl6pPr indent="-323850" lvl="5" marL="2743200">
              <a:spcBef>
                <a:spcPts val="0"/>
              </a:spcBef>
              <a:spcAft>
                <a:spcPts val="0"/>
              </a:spcAft>
              <a:buSzPts val="1500"/>
              <a:buChar char="■"/>
              <a:defRPr/>
            </a:lvl6pPr>
            <a:lvl7pPr indent="-323850" lvl="6" marL="3200400">
              <a:spcBef>
                <a:spcPts val="0"/>
              </a:spcBef>
              <a:spcAft>
                <a:spcPts val="0"/>
              </a:spcAft>
              <a:buSzPts val="1500"/>
              <a:buChar char="●"/>
              <a:defRPr/>
            </a:lvl7pPr>
            <a:lvl8pPr indent="-323850" lvl="7" marL="3657600">
              <a:spcBef>
                <a:spcPts val="0"/>
              </a:spcBef>
              <a:spcAft>
                <a:spcPts val="0"/>
              </a:spcAft>
              <a:buSzPts val="1500"/>
              <a:buChar char="○"/>
              <a:defRPr/>
            </a:lvl8pPr>
            <a:lvl9pPr indent="-323850" lvl="8" marL="4114800">
              <a:spcBef>
                <a:spcPts val="0"/>
              </a:spcBef>
              <a:spcAft>
                <a:spcPts val="0"/>
              </a:spcAft>
              <a:buSzPts val="1500"/>
              <a:buChar char="■"/>
              <a:defRPr/>
            </a:lvl9pPr>
          </a:lstStyle>
          <a:p/>
        </p:txBody>
      </p:sp>
      <p:sp>
        <p:nvSpPr>
          <p:cNvPr id="73" name="Google Shape;73;g3a0e2d510c2_0_633"/>
          <p:cNvSpPr txBox="1"/>
          <p:nvPr>
            <p:ph idx="12" type="sldNum"/>
          </p:nvPr>
        </p:nvSpPr>
        <p:spPr>
          <a:xfrm>
            <a:off x="11381736" y="6333134"/>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4" name="Shape 74"/>
        <p:cNvGrpSpPr/>
        <p:nvPr/>
      </p:nvGrpSpPr>
      <p:grpSpPr>
        <a:xfrm>
          <a:off x="0" y="0"/>
          <a:ext cx="0" cy="0"/>
          <a:chOff x="0" y="0"/>
          <a:chExt cx="0" cy="0"/>
        </a:xfrm>
      </p:grpSpPr>
      <p:sp>
        <p:nvSpPr>
          <p:cNvPr id="75" name="Google Shape;75;g3a0e2d510c2_0_642"/>
          <p:cNvSpPr txBox="1"/>
          <p:nvPr>
            <p:ph idx="1" type="body"/>
          </p:nvPr>
        </p:nvSpPr>
        <p:spPr>
          <a:xfrm>
            <a:off x="966600" y="5830068"/>
            <a:ext cx="10263300" cy="614100"/>
          </a:xfrm>
          <a:prstGeom prst="rect">
            <a:avLst/>
          </a:prstGeom>
        </p:spPr>
        <p:txBody>
          <a:bodyPr anchorCtr="0" anchor="ctr" bIns="121900" lIns="121900" spcFirstLastPara="1" rIns="121900" wrap="square" tIns="121900">
            <a:normAutofit/>
          </a:bodyPr>
          <a:lstStyle>
            <a:lvl1pPr indent="-228600" lvl="0" marL="457200">
              <a:lnSpc>
                <a:spcPct val="100000"/>
              </a:lnSpc>
              <a:spcBef>
                <a:spcPts val="0"/>
              </a:spcBef>
              <a:spcAft>
                <a:spcPts val="0"/>
              </a:spcAft>
              <a:buSzPts val="1700"/>
              <a:buNone/>
              <a:defRPr/>
            </a:lvl1pPr>
          </a:lstStyle>
          <a:p/>
        </p:txBody>
      </p:sp>
      <p:sp>
        <p:nvSpPr>
          <p:cNvPr id="76" name="Google Shape;76;g3a0e2d510c2_0_642"/>
          <p:cNvSpPr txBox="1"/>
          <p:nvPr>
            <p:ph idx="12" type="sldNum"/>
          </p:nvPr>
        </p:nvSpPr>
        <p:spPr>
          <a:xfrm>
            <a:off x="11381736" y="6333134"/>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77" name="Shape 77"/>
        <p:cNvGrpSpPr/>
        <p:nvPr/>
      </p:nvGrpSpPr>
      <p:grpSpPr>
        <a:xfrm>
          <a:off x="0" y="0"/>
          <a:ext cx="0" cy="0"/>
          <a:chOff x="0" y="0"/>
          <a:chExt cx="0" cy="0"/>
        </a:xfrm>
      </p:grpSpPr>
      <p:grpSp>
        <p:nvGrpSpPr>
          <p:cNvPr id="78" name="Google Shape;78;g3a0e2d510c2_0_645"/>
          <p:cNvGrpSpPr/>
          <p:nvPr/>
        </p:nvGrpSpPr>
        <p:grpSpPr>
          <a:xfrm>
            <a:off x="1107036" y="5558926"/>
            <a:ext cx="994316" cy="61102"/>
            <a:chOff x="4580561" y="2589004"/>
            <a:chExt cx="1064464" cy="25200"/>
          </a:xfrm>
        </p:grpSpPr>
        <p:sp>
          <p:nvSpPr>
            <p:cNvPr id="79" name="Google Shape;79;g3a0e2d510c2_0_645"/>
            <p:cNvSpPr/>
            <p:nvPr/>
          </p:nvSpPr>
          <p:spPr>
            <a:xfrm rot="-5400000">
              <a:off x="5366325" y="2335504"/>
              <a:ext cx="25200" cy="532200"/>
            </a:xfrm>
            <a:prstGeom prst="rect">
              <a:avLst/>
            </a:pr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0" name="Google Shape;80;g3a0e2d510c2_0_645"/>
            <p:cNvSpPr/>
            <p:nvPr/>
          </p:nvSpPr>
          <p:spPr>
            <a:xfrm rot="-5400000">
              <a:off x="4836311" y="2333254"/>
              <a:ext cx="25200" cy="536700"/>
            </a:xfrm>
            <a:prstGeom prst="rect">
              <a:avLst/>
            </a:pr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81" name="Google Shape;81;g3a0e2d510c2_0_645"/>
          <p:cNvSpPr txBox="1"/>
          <p:nvPr>
            <p:ph hasCustomPrompt="1" type="title"/>
          </p:nvPr>
        </p:nvSpPr>
        <p:spPr>
          <a:xfrm>
            <a:off x="972600" y="978600"/>
            <a:ext cx="10251300" cy="1659600"/>
          </a:xfrm>
          <a:prstGeom prst="rect">
            <a:avLst/>
          </a:prstGeom>
        </p:spPr>
        <p:txBody>
          <a:bodyPr anchorCtr="0" anchor="t" bIns="121900" lIns="121900" spcFirstLastPara="1" rIns="121900" wrap="square" tIns="121900">
            <a:normAutofit/>
          </a:bodyPr>
          <a:lstStyle>
            <a:lvl1pPr lvl="0">
              <a:spcBef>
                <a:spcPts val="0"/>
              </a:spcBef>
              <a:spcAft>
                <a:spcPts val="0"/>
              </a:spcAft>
              <a:buClr>
                <a:schemeClr val="lt1"/>
              </a:buClr>
              <a:buSzPts val="10700"/>
              <a:buNone/>
              <a:defRPr sz="10700">
                <a:solidFill>
                  <a:schemeClr val="lt1"/>
                </a:solidFill>
              </a:defRPr>
            </a:lvl1pPr>
            <a:lvl2pPr lvl="1">
              <a:spcBef>
                <a:spcPts val="0"/>
              </a:spcBef>
              <a:spcAft>
                <a:spcPts val="0"/>
              </a:spcAft>
              <a:buClr>
                <a:schemeClr val="lt1"/>
              </a:buClr>
              <a:buSzPts val="10700"/>
              <a:buNone/>
              <a:defRPr sz="10700">
                <a:solidFill>
                  <a:schemeClr val="lt1"/>
                </a:solidFill>
              </a:defRPr>
            </a:lvl2pPr>
            <a:lvl3pPr lvl="2">
              <a:spcBef>
                <a:spcPts val="0"/>
              </a:spcBef>
              <a:spcAft>
                <a:spcPts val="0"/>
              </a:spcAft>
              <a:buClr>
                <a:schemeClr val="lt1"/>
              </a:buClr>
              <a:buSzPts val="10700"/>
              <a:buNone/>
              <a:defRPr sz="10700">
                <a:solidFill>
                  <a:schemeClr val="lt1"/>
                </a:solidFill>
              </a:defRPr>
            </a:lvl3pPr>
            <a:lvl4pPr lvl="3">
              <a:spcBef>
                <a:spcPts val="0"/>
              </a:spcBef>
              <a:spcAft>
                <a:spcPts val="0"/>
              </a:spcAft>
              <a:buClr>
                <a:schemeClr val="lt1"/>
              </a:buClr>
              <a:buSzPts val="10700"/>
              <a:buNone/>
              <a:defRPr sz="10700">
                <a:solidFill>
                  <a:schemeClr val="lt1"/>
                </a:solidFill>
              </a:defRPr>
            </a:lvl4pPr>
            <a:lvl5pPr lvl="4">
              <a:spcBef>
                <a:spcPts val="0"/>
              </a:spcBef>
              <a:spcAft>
                <a:spcPts val="0"/>
              </a:spcAft>
              <a:buClr>
                <a:schemeClr val="lt1"/>
              </a:buClr>
              <a:buSzPts val="10700"/>
              <a:buNone/>
              <a:defRPr sz="10700">
                <a:solidFill>
                  <a:schemeClr val="lt1"/>
                </a:solidFill>
              </a:defRPr>
            </a:lvl5pPr>
            <a:lvl6pPr lvl="5">
              <a:spcBef>
                <a:spcPts val="0"/>
              </a:spcBef>
              <a:spcAft>
                <a:spcPts val="0"/>
              </a:spcAft>
              <a:buClr>
                <a:schemeClr val="lt1"/>
              </a:buClr>
              <a:buSzPts val="10700"/>
              <a:buNone/>
              <a:defRPr sz="10700">
                <a:solidFill>
                  <a:schemeClr val="lt1"/>
                </a:solidFill>
              </a:defRPr>
            </a:lvl6pPr>
            <a:lvl7pPr lvl="6">
              <a:spcBef>
                <a:spcPts val="0"/>
              </a:spcBef>
              <a:spcAft>
                <a:spcPts val="0"/>
              </a:spcAft>
              <a:buClr>
                <a:schemeClr val="lt1"/>
              </a:buClr>
              <a:buSzPts val="10700"/>
              <a:buNone/>
              <a:defRPr sz="10700">
                <a:solidFill>
                  <a:schemeClr val="lt1"/>
                </a:solidFill>
              </a:defRPr>
            </a:lvl7pPr>
            <a:lvl8pPr lvl="7">
              <a:spcBef>
                <a:spcPts val="0"/>
              </a:spcBef>
              <a:spcAft>
                <a:spcPts val="0"/>
              </a:spcAft>
              <a:buClr>
                <a:schemeClr val="lt1"/>
              </a:buClr>
              <a:buSzPts val="10700"/>
              <a:buNone/>
              <a:defRPr sz="10700">
                <a:solidFill>
                  <a:schemeClr val="lt1"/>
                </a:solidFill>
              </a:defRPr>
            </a:lvl8pPr>
            <a:lvl9pPr lvl="8">
              <a:spcBef>
                <a:spcPts val="0"/>
              </a:spcBef>
              <a:spcAft>
                <a:spcPts val="0"/>
              </a:spcAft>
              <a:buClr>
                <a:schemeClr val="lt1"/>
              </a:buClr>
              <a:buSzPts val="10700"/>
              <a:buNone/>
              <a:defRPr sz="10700">
                <a:solidFill>
                  <a:schemeClr val="lt1"/>
                </a:solidFill>
              </a:defRPr>
            </a:lvl9pPr>
          </a:lstStyle>
          <a:p>
            <a:r>
              <a:t>xx%</a:t>
            </a:r>
          </a:p>
        </p:txBody>
      </p:sp>
      <p:sp>
        <p:nvSpPr>
          <p:cNvPr id="82" name="Google Shape;82;g3a0e2d510c2_0_645"/>
          <p:cNvSpPr txBox="1"/>
          <p:nvPr>
            <p:ph idx="1" type="body"/>
          </p:nvPr>
        </p:nvSpPr>
        <p:spPr>
          <a:xfrm>
            <a:off x="972600" y="3030517"/>
            <a:ext cx="10251300" cy="2107200"/>
          </a:xfrm>
          <a:prstGeom prst="rect">
            <a:avLst/>
          </a:prstGeom>
        </p:spPr>
        <p:txBody>
          <a:bodyPr anchorCtr="0" anchor="t" bIns="121900" lIns="121900" spcFirstLastPara="1" rIns="121900" wrap="square" tIns="121900">
            <a:normAutofit/>
          </a:bodyPr>
          <a:lstStyle>
            <a:lvl1pPr indent="-336550" lvl="0" marL="457200">
              <a:spcBef>
                <a:spcPts val="0"/>
              </a:spcBef>
              <a:spcAft>
                <a:spcPts val="0"/>
              </a:spcAft>
              <a:buClr>
                <a:schemeClr val="lt1"/>
              </a:buClr>
              <a:buSzPts val="1700"/>
              <a:buChar char="●"/>
              <a:defRPr>
                <a:solidFill>
                  <a:schemeClr val="lt1"/>
                </a:solidFill>
              </a:defRPr>
            </a:lvl1pPr>
            <a:lvl2pPr indent="-323850" lvl="1" marL="914400">
              <a:spcBef>
                <a:spcPts val="0"/>
              </a:spcBef>
              <a:spcAft>
                <a:spcPts val="0"/>
              </a:spcAft>
              <a:buClr>
                <a:schemeClr val="lt1"/>
              </a:buClr>
              <a:buSzPts val="1500"/>
              <a:buChar char="○"/>
              <a:defRPr>
                <a:solidFill>
                  <a:schemeClr val="lt1"/>
                </a:solidFill>
              </a:defRPr>
            </a:lvl2pPr>
            <a:lvl3pPr indent="-323850" lvl="2" marL="1371600">
              <a:spcBef>
                <a:spcPts val="0"/>
              </a:spcBef>
              <a:spcAft>
                <a:spcPts val="0"/>
              </a:spcAft>
              <a:buClr>
                <a:schemeClr val="lt1"/>
              </a:buClr>
              <a:buSzPts val="1500"/>
              <a:buChar char="■"/>
              <a:defRPr>
                <a:solidFill>
                  <a:schemeClr val="lt1"/>
                </a:solidFill>
              </a:defRPr>
            </a:lvl3pPr>
            <a:lvl4pPr indent="-323850" lvl="3" marL="1828800">
              <a:spcBef>
                <a:spcPts val="0"/>
              </a:spcBef>
              <a:spcAft>
                <a:spcPts val="0"/>
              </a:spcAft>
              <a:buClr>
                <a:schemeClr val="lt1"/>
              </a:buClr>
              <a:buSzPts val="1500"/>
              <a:buChar char="●"/>
              <a:defRPr>
                <a:solidFill>
                  <a:schemeClr val="lt1"/>
                </a:solidFill>
              </a:defRPr>
            </a:lvl4pPr>
            <a:lvl5pPr indent="-323850" lvl="4" marL="2286000">
              <a:spcBef>
                <a:spcPts val="0"/>
              </a:spcBef>
              <a:spcAft>
                <a:spcPts val="0"/>
              </a:spcAft>
              <a:buClr>
                <a:schemeClr val="lt1"/>
              </a:buClr>
              <a:buSzPts val="1500"/>
              <a:buChar char="○"/>
              <a:defRPr>
                <a:solidFill>
                  <a:schemeClr val="lt1"/>
                </a:solidFill>
              </a:defRPr>
            </a:lvl5pPr>
            <a:lvl6pPr indent="-323850" lvl="5" marL="2743200">
              <a:spcBef>
                <a:spcPts val="0"/>
              </a:spcBef>
              <a:spcAft>
                <a:spcPts val="0"/>
              </a:spcAft>
              <a:buClr>
                <a:schemeClr val="lt1"/>
              </a:buClr>
              <a:buSzPts val="1500"/>
              <a:buChar char="■"/>
              <a:defRPr>
                <a:solidFill>
                  <a:schemeClr val="lt1"/>
                </a:solidFill>
              </a:defRPr>
            </a:lvl6pPr>
            <a:lvl7pPr indent="-323850" lvl="6" marL="3200400">
              <a:spcBef>
                <a:spcPts val="0"/>
              </a:spcBef>
              <a:spcAft>
                <a:spcPts val="0"/>
              </a:spcAft>
              <a:buClr>
                <a:schemeClr val="lt1"/>
              </a:buClr>
              <a:buSzPts val="1500"/>
              <a:buChar char="●"/>
              <a:defRPr>
                <a:solidFill>
                  <a:schemeClr val="lt1"/>
                </a:solidFill>
              </a:defRPr>
            </a:lvl7pPr>
            <a:lvl8pPr indent="-323850" lvl="7" marL="3657600">
              <a:spcBef>
                <a:spcPts val="0"/>
              </a:spcBef>
              <a:spcAft>
                <a:spcPts val="0"/>
              </a:spcAft>
              <a:buClr>
                <a:schemeClr val="lt1"/>
              </a:buClr>
              <a:buSzPts val="1500"/>
              <a:buChar char="○"/>
              <a:defRPr>
                <a:solidFill>
                  <a:schemeClr val="lt1"/>
                </a:solidFill>
              </a:defRPr>
            </a:lvl8pPr>
            <a:lvl9pPr indent="-323850" lvl="8" marL="4114800">
              <a:spcBef>
                <a:spcPts val="0"/>
              </a:spcBef>
              <a:spcAft>
                <a:spcPts val="0"/>
              </a:spcAft>
              <a:buClr>
                <a:schemeClr val="lt1"/>
              </a:buClr>
              <a:buSzPts val="1500"/>
              <a:buChar char="■"/>
              <a:defRPr>
                <a:solidFill>
                  <a:schemeClr val="lt1"/>
                </a:solidFill>
              </a:defRPr>
            </a:lvl9pPr>
          </a:lstStyle>
          <a:p/>
        </p:txBody>
      </p:sp>
      <p:sp>
        <p:nvSpPr>
          <p:cNvPr id="83" name="Google Shape;83;g3a0e2d510c2_0_645"/>
          <p:cNvSpPr txBox="1"/>
          <p:nvPr>
            <p:ph idx="12" type="sldNum"/>
          </p:nvPr>
        </p:nvSpPr>
        <p:spPr>
          <a:xfrm>
            <a:off x="11381736" y="6333134"/>
            <a:ext cx="731700" cy="524700"/>
          </a:xfrm>
          <a:prstGeom prst="rect">
            <a:avLst/>
          </a:prstGeom>
        </p:spPr>
        <p:txBody>
          <a:bodyPr anchorCtr="0" anchor="ctr" bIns="121900" lIns="121900" spcFirstLastPara="1" rIns="121900" wrap="square" tIns="12190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4" name="Shape 84"/>
        <p:cNvGrpSpPr/>
        <p:nvPr/>
      </p:nvGrpSpPr>
      <p:grpSpPr>
        <a:xfrm>
          <a:off x="0" y="0"/>
          <a:ext cx="0" cy="0"/>
          <a:chOff x="0" y="0"/>
          <a:chExt cx="0" cy="0"/>
        </a:xfrm>
      </p:grpSpPr>
      <p:sp>
        <p:nvSpPr>
          <p:cNvPr id="85" name="Google Shape;85;g3a0e2d510c2_0_652"/>
          <p:cNvSpPr txBox="1"/>
          <p:nvPr>
            <p:ph idx="12" type="sldNum"/>
          </p:nvPr>
        </p:nvSpPr>
        <p:spPr>
          <a:xfrm>
            <a:off x="11381736" y="6333134"/>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p:cSld name="Cover">
    <p:spTree>
      <p:nvGrpSpPr>
        <p:cNvPr id="86" name="Shape 86"/>
        <p:cNvGrpSpPr/>
        <p:nvPr/>
      </p:nvGrpSpPr>
      <p:grpSpPr>
        <a:xfrm>
          <a:off x="0" y="0"/>
          <a:ext cx="0" cy="0"/>
          <a:chOff x="0" y="0"/>
          <a:chExt cx="0" cy="0"/>
        </a:xfrm>
      </p:grpSpPr>
      <p:pic>
        <p:nvPicPr>
          <p:cNvPr id="87" name="Google Shape;87;g3a0e2d510c2_0_654"/>
          <p:cNvPicPr preferRelativeResize="0"/>
          <p:nvPr/>
        </p:nvPicPr>
        <p:blipFill rotWithShape="1">
          <a:blip r:embed="rId2">
            <a:alphaModFix/>
          </a:blip>
          <a:srcRect b="0" l="0" r="0" t="0"/>
          <a:stretch/>
        </p:blipFill>
        <p:spPr>
          <a:xfrm>
            <a:off x="0" y="0"/>
            <a:ext cx="12191997" cy="685800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lk Detail">
  <p:cSld name="Talk Detail">
    <p:spTree>
      <p:nvGrpSpPr>
        <p:cNvPr id="88" name="Shape 88"/>
        <p:cNvGrpSpPr/>
        <p:nvPr/>
      </p:nvGrpSpPr>
      <p:grpSpPr>
        <a:xfrm>
          <a:off x="0" y="0"/>
          <a:ext cx="0" cy="0"/>
          <a:chOff x="0" y="0"/>
          <a:chExt cx="0" cy="0"/>
        </a:xfrm>
      </p:grpSpPr>
      <p:pic>
        <p:nvPicPr>
          <p:cNvPr id="89" name="Google Shape;89;g3a0e2d510c2_0_656"/>
          <p:cNvPicPr preferRelativeResize="0"/>
          <p:nvPr/>
        </p:nvPicPr>
        <p:blipFill rotWithShape="1">
          <a:blip r:embed="rId2">
            <a:alphaModFix/>
          </a:blip>
          <a:srcRect b="0" l="0" r="0" t="0"/>
          <a:stretch/>
        </p:blipFill>
        <p:spPr>
          <a:xfrm>
            <a:off x="0" y="0"/>
            <a:ext cx="12191997" cy="6858000"/>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p:cSld name="Header">
    <p:bg>
      <p:bgPr>
        <a:solidFill>
          <a:schemeClr val="lt1"/>
        </a:solidFill>
      </p:bgPr>
    </p:bg>
    <p:spTree>
      <p:nvGrpSpPr>
        <p:cNvPr id="90" name="Shape 90"/>
        <p:cNvGrpSpPr/>
        <p:nvPr/>
      </p:nvGrpSpPr>
      <p:grpSpPr>
        <a:xfrm>
          <a:off x="0" y="0"/>
          <a:ext cx="0" cy="0"/>
          <a:chOff x="0" y="0"/>
          <a:chExt cx="0" cy="0"/>
        </a:xfrm>
      </p:grpSpPr>
      <p:pic>
        <p:nvPicPr>
          <p:cNvPr id="91" name="Google Shape;91;g3a0e2d510c2_0_658"/>
          <p:cNvPicPr preferRelativeResize="0"/>
          <p:nvPr/>
        </p:nvPicPr>
        <p:blipFill rotWithShape="1">
          <a:blip r:embed="rId2">
            <a:alphaModFix/>
          </a:blip>
          <a:srcRect b="0" l="0" r="0" t="0"/>
          <a:stretch/>
        </p:blipFill>
        <p:spPr>
          <a:xfrm>
            <a:off x="0" y="0"/>
            <a:ext cx="12060821" cy="6784211"/>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p:cSld name="thank you">
    <p:spTree>
      <p:nvGrpSpPr>
        <p:cNvPr id="92" name="Shape 92"/>
        <p:cNvGrpSpPr/>
        <p:nvPr/>
      </p:nvGrpSpPr>
      <p:grpSpPr>
        <a:xfrm>
          <a:off x="0" y="0"/>
          <a:ext cx="0" cy="0"/>
          <a:chOff x="0" y="0"/>
          <a:chExt cx="0" cy="0"/>
        </a:xfrm>
      </p:grpSpPr>
      <p:pic>
        <p:nvPicPr>
          <p:cNvPr id="93" name="Google Shape;93;g3a0e2d510c2_0_660"/>
          <p:cNvPicPr preferRelativeResize="0"/>
          <p:nvPr/>
        </p:nvPicPr>
        <p:blipFill rotWithShape="1">
          <a:blip r:embed="rId2">
            <a:alphaModFix/>
          </a:blip>
          <a:srcRect b="0" l="0" r="0" t="0"/>
          <a:stretch/>
        </p:blipFill>
        <p:spPr>
          <a:xfrm>
            <a:off x="0" y="0"/>
            <a:ext cx="12191997" cy="68580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treamline">
    <p:bg>
      <p:bgPr>
        <a:solidFill>
          <a:srgbClr val="FFD966"/>
        </a:solidFill>
      </p:bgPr>
    </p:bg>
    <p:spTree>
      <p:nvGrpSpPr>
        <p:cNvPr id="9" name="Shape 9"/>
        <p:cNvGrpSpPr/>
        <p:nvPr/>
      </p:nvGrpSpPr>
      <p:grpSpPr>
        <a:xfrm>
          <a:off x="0" y="0"/>
          <a:ext cx="0" cy="0"/>
          <a:chOff x="0" y="0"/>
          <a:chExt cx="0" cy="0"/>
        </a:xfrm>
      </p:grpSpPr>
      <p:sp>
        <p:nvSpPr>
          <p:cNvPr id="10" name="Google Shape;10;g3a0e2d510c2_0_577"/>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a:spcBef>
                <a:spcPts val="0"/>
              </a:spcBef>
              <a:spcAft>
                <a:spcPts val="0"/>
              </a:spcAft>
              <a:buClr>
                <a:schemeClr val="dk2"/>
              </a:buClr>
              <a:buSzPts val="3700"/>
              <a:buFont typeface="Raleway"/>
              <a:buNone/>
              <a:defRPr b="1" sz="3700">
                <a:solidFill>
                  <a:schemeClr val="dk2"/>
                </a:solidFill>
                <a:latin typeface="Raleway"/>
                <a:ea typeface="Raleway"/>
                <a:cs typeface="Raleway"/>
                <a:sym typeface="Raleway"/>
              </a:defRPr>
            </a:lvl1pPr>
            <a:lvl2pPr lvl="1">
              <a:spcBef>
                <a:spcPts val="0"/>
              </a:spcBef>
              <a:spcAft>
                <a:spcPts val="0"/>
              </a:spcAft>
              <a:buClr>
                <a:schemeClr val="dk2"/>
              </a:buClr>
              <a:buSzPts val="3700"/>
              <a:buFont typeface="Raleway"/>
              <a:buNone/>
              <a:defRPr b="1" sz="3700">
                <a:solidFill>
                  <a:schemeClr val="dk2"/>
                </a:solidFill>
                <a:latin typeface="Raleway"/>
                <a:ea typeface="Raleway"/>
                <a:cs typeface="Raleway"/>
                <a:sym typeface="Raleway"/>
              </a:defRPr>
            </a:lvl2pPr>
            <a:lvl3pPr lvl="2">
              <a:spcBef>
                <a:spcPts val="0"/>
              </a:spcBef>
              <a:spcAft>
                <a:spcPts val="0"/>
              </a:spcAft>
              <a:buClr>
                <a:schemeClr val="dk2"/>
              </a:buClr>
              <a:buSzPts val="3700"/>
              <a:buFont typeface="Raleway"/>
              <a:buNone/>
              <a:defRPr b="1" sz="3700">
                <a:solidFill>
                  <a:schemeClr val="dk2"/>
                </a:solidFill>
                <a:latin typeface="Raleway"/>
                <a:ea typeface="Raleway"/>
                <a:cs typeface="Raleway"/>
                <a:sym typeface="Raleway"/>
              </a:defRPr>
            </a:lvl3pPr>
            <a:lvl4pPr lvl="3">
              <a:spcBef>
                <a:spcPts val="0"/>
              </a:spcBef>
              <a:spcAft>
                <a:spcPts val="0"/>
              </a:spcAft>
              <a:buClr>
                <a:schemeClr val="dk2"/>
              </a:buClr>
              <a:buSzPts val="3700"/>
              <a:buFont typeface="Raleway"/>
              <a:buNone/>
              <a:defRPr b="1" sz="3700">
                <a:solidFill>
                  <a:schemeClr val="dk2"/>
                </a:solidFill>
                <a:latin typeface="Raleway"/>
                <a:ea typeface="Raleway"/>
                <a:cs typeface="Raleway"/>
                <a:sym typeface="Raleway"/>
              </a:defRPr>
            </a:lvl4pPr>
            <a:lvl5pPr lvl="4">
              <a:spcBef>
                <a:spcPts val="0"/>
              </a:spcBef>
              <a:spcAft>
                <a:spcPts val="0"/>
              </a:spcAft>
              <a:buClr>
                <a:schemeClr val="dk2"/>
              </a:buClr>
              <a:buSzPts val="3700"/>
              <a:buFont typeface="Raleway"/>
              <a:buNone/>
              <a:defRPr b="1" sz="3700">
                <a:solidFill>
                  <a:schemeClr val="dk2"/>
                </a:solidFill>
                <a:latin typeface="Raleway"/>
                <a:ea typeface="Raleway"/>
                <a:cs typeface="Raleway"/>
                <a:sym typeface="Raleway"/>
              </a:defRPr>
            </a:lvl5pPr>
            <a:lvl6pPr lvl="5">
              <a:spcBef>
                <a:spcPts val="0"/>
              </a:spcBef>
              <a:spcAft>
                <a:spcPts val="0"/>
              </a:spcAft>
              <a:buClr>
                <a:schemeClr val="dk2"/>
              </a:buClr>
              <a:buSzPts val="3700"/>
              <a:buFont typeface="Raleway"/>
              <a:buNone/>
              <a:defRPr b="1" sz="3700">
                <a:solidFill>
                  <a:schemeClr val="dk2"/>
                </a:solidFill>
                <a:latin typeface="Raleway"/>
                <a:ea typeface="Raleway"/>
                <a:cs typeface="Raleway"/>
                <a:sym typeface="Raleway"/>
              </a:defRPr>
            </a:lvl6pPr>
            <a:lvl7pPr lvl="6">
              <a:spcBef>
                <a:spcPts val="0"/>
              </a:spcBef>
              <a:spcAft>
                <a:spcPts val="0"/>
              </a:spcAft>
              <a:buClr>
                <a:schemeClr val="dk2"/>
              </a:buClr>
              <a:buSzPts val="3700"/>
              <a:buFont typeface="Raleway"/>
              <a:buNone/>
              <a:defRPr b="1" sz="3700">
                <a:solidFill>
                  <a:schemeClr val="dk2"/>
                </a:solidFill>
                <a:latin typeface="Raleway"/>
                <a:ea typeface="Raleway"/>
                <a:cs typeface="Raleway"/>
                <a:sym typeface="Raleway"/>
              </a:defRPr>
            </a:lvl7pPr>
            <a:lvl8pPr lvl="7">
              <a:spcBef>
                <a:spcPts val="0"/>
              </a:spcBef>
              <a:spcAft>
                <a:spcPts val="0"/>
              </a:spcAft>
              <a:buClr>
                <a:schemeClr val="dk2"/>
              </a:buClr>
              <a:buSzPts val="3700"/>
              <a:buFont typeface="Raleway"/>
              <a:buNone/>
              <a:defRPr b="1" sz="3700">
                <a:solidFill>
                  <a:schemeClr val="dk2"/>
                </a:solidFill>
                <a:latin typeface="Raleway"/>
                <a:ea typeface="Raleway"/>
                <a:cs typeface="Raleway"/>
                <a:sym typeface="Raleway"/>
              </a:defRPr>
            </a:lvl8pPr>
            <a:lvl9pPr lvl="8">
              <a:spcBef>
                <a:spcPts val="0"/>
              </a:spcBef>
              <a:spcAft>
                <a:spcPts val="0"/>
              </a:spcAft>
              <a:buClr>
                <a:schemeClr val="dk2"/>
              </a:buClr>
              <a:buSzPts val="3700"/>
              <a:buFont typeface="Raleway"/>
              <a:buNone/>
              <a:defRPr b="1" sz="3700">
                <a:solidFill>
                  <a:schemeClr val="dk2"/>
                </a:solidFill>
                <a:latin typeface="Raleway"/>
                <a:ea typeface="Raleway"/>
                <a:cs typeface="Raleway"/>
                <a:sym typeface="Raleway"/>
              </a:defRPr>
            </a:lvl9pPr>
          </a:lstStyle>
          <a:p/>
        </p:txBody>
      </p:sp>
      <p:sp>
        <p:nvSpPr>
          <p:cNvPr id="11" name="Google Shape;11;g3a0e2d510c2_0_577"/>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rmAutofit/>
          </a:bodyPr>
          <a:lstStyle>
            <a:lvl1pPr indent="-336550" lvl="0" marL="457200">
              <a:lnSpc>
                <a:spcPct val="115000"/>
              </a:lnSpc>
              <a:spcBef>
                <a:spcPts val="0"/>
              </a:spcBef>
              <a:spcAft>
                <a:spcPts val="0"/>
              </a:spcAft>
              <a:buClr>
                <a:schemeClr val="accent1"/>
              </a:buClr>
              <a:buSzPts val="1700"/>
              <a:buFont typeface="Lato"/>
              <a:buChar char="●"/>
              <a:defRPr sz="1700">
                <a:solidFill>
                  <a:schemeClr val="accent1"/>
                </a:solidFill>
                <a:latin typeface="Lato"/>
                <a:ea typeface="Lato"/>
                <a:cs typeface="Lato"/>
                <a:sym typeface="Lato"/>
              </a:defRPr>
            </a:lvl1pPr>
            <a:lvl2pPr indent="-323850" lvl="1" marL="914400">
              <a:lnSpc>
                <a:spcPct val="115000"/>
              </a:lnSpc>
              <a:spcBef>
                <a:spcPts val="0"/>
              </a:spcBef>
              <a:spcAft>
                <a:spcPts val="0"/>
              </a:spcAft>
              <a:buClr>
                <a:schemeClr val="accent1"/>
              </a:buClr>
              <a:buSzPts val="1500"/>
              <a:buFont typeface="Lato"/>
              <a:buChar char="○"/>
              <a:defRPr sz="1500">
                <a:solidFill>
                  <a:schemeClr val="accent1"/>
                </a:solidFill>
                <a:latin typeface="Lato"/>
                <a:ea typeface="Lato"/>
                <a:cs typeface="Lato"/>
                <a:sym typeface="Lato"/>
              </a:defRPr>
            </a:lvl2pPr>
            <a:lvl3pPr indent="-323850" lvl="2" marL="1371600">
              <a:lnSpc>
                <a:spcPct val="115000"/>
              </a:lnSpc>
              <a:spcBef>
                <a:spcPts val="0"/>
              </a:spcBef>
              <a:spcAft>
                <a:spcPts val="0"/>
              </a:spcAft>
              <a:buClr>
                <a:schemeClr val="accent1"/>
              </a:buClr>
              <a:buSzPts val="1500"/>
              <a:buFont typeface="Lato"/>
              <a:buChar char="■"/>
              <a:defRPr sz="1500">
                <a:solidFill>
                  <a:schemeClr val="accent1"/>
                </a:solidFill>
                <a:latin typeface="Lato"/>
                <a:ea typeface="Lato"/>
                <a:cs typeface="Lato"/>
                <a:sym typeface="Lato"/>
              </a:defRPr>
            </a:lvl3pPr>
            <a:lvl4pPr indent="-323850" lvl="3" marL="1828800">
              <a:lnSpc>
                <a:spcPct val="115000"/>
              </a:lnSpc>
              <a:spcBef>
                <a:spcPts val="0"/>
              </a:spcBef>
              <a:spcAft>
                <a:spcPts val="0"/>
              </a:spcAft>
              <a:buClr>
                <a:schemeClr val="accent1"/>
              </a:buClr>
              <a:buSzPts val="1500"/>
              <a:buFont typeface="Lato"/>
              <a:buChar char="●"/>
              <a:defRPr sz="1500">
                <a:solidFill>
                  <a:schemeClr val="accent1"/>
                </a:solidFill>
                <a:latin typeface="Lato"/>
                <a:ea typeface="Lato"/>
                <a:cs typeface="Lato"/>
                <a:sym typeface="Lato"/>
              </a:defRPr>
            </a:lvl4pPr>
            <a:lvl5pPr indent="-323850" lvl="4" marL="2286000">
              <a:lnSpc>
                <a:spcPct val="115000"/>
              </a:lnSpc>
              <a:spcBef>
                <a:spcPts val="0"/>
              </a:spcBef>
              <a:spcAft>
                <a:spcPts val="0"/>
              </a:spcAft>
              <a:buClr>
                <a:schemeClr val="accent1"/>
              </a:buClr>
              <a:buSzPts val="1500"/>
              <a:buFont typeface="Lato"/>
              <a:buChar char="○"/>
              <a:defRPr sz="1500">
                <a:solidFill>
                  <a:schemeClr val="accent1"/>
                </a:solidFill>
                <a:latin typeface="Lato"/>
                <a:ea typeface="Lato"/>
                <a:cs typeface="Lato"/>
                <a:sym typeface="Lato"/>
              </a:defRPr>
            </a:lvl5pPr>
            <a:lvl6pPr indent="-323850" lvl="5" marL="2743200">
              <a:lnSpc>
                <a:spcPct val="115000"/>
              </a:lnSpc>
              <a:spcBef>
                <a:spcPts val="0"/>
              </a:spcBef>
              <a:spcAft>
                <a:spcPts val="0"/>
              </a:spcAft>
              <a:buClr>
                <a:schemeClr val="accent1"/>
              </a:buClr>
              <a:buSzPts val="1500"/>
              <a:buFont typeface="Lato"/>
              <a:buChar char="■"/>
              <a:defRPr sz="1500">
                <a:solidFill>
                  <a:schemeClr val="accent1"/>
                </a:solidFill>
                <a:latin typeface="Lato"/>
                <a:ea typeface="Lato"/>
                <a:cs typeface="Lato"/>
                <a:sym typeface="Lato"/>
              </a:defRPr>
            </a:lvl6pPr>
            <a:lvl7pPr indent="-323850" lvl="6" marL="3200400">
              <a:lnSpc>
                <a:spcPct val="115000"/>
              </a:lnSpc>
              <a:spcBef>
                <a:spcPts val="0"/>
              </a:spcBef>
              <a:spcAft>
                <a:spcPts val="0"/>
              </a:spcAft>
              <a:buClr>
                <a:schemeClr val="accent1"/>
              </a:buClr>
              <a:buSzPts val="1500"/>
              <a:buFont typeface="Lato"/>
              <a:buChar char="●"/>
              <a:defRPr sz="1500">
                <a:solidFill>
                  <a:schemeClr val="accent1"/>
                </a:solidFill>
                <a:latin typeface="Lato"/>
                <a:ea typeface="Lato"/>
                <a:cs typeface="Lato"/>
                <a:sym typeface="Lato"/>
              </a:defRPr>
            </a:lvl7pPr>
            <a:lvl8pPr indent="-323850" lvl="7" marL="3657600">
              <a:lnSpc>
                <a:spcPct val="115000"/>
              </a:lnSpc>
              <a:spcBef>
                <a:spcPts val="0"/>
              </a:spcBef>
              <a:spcAft>
                <a:spcPts val="0"/>
              </a:spcAft>
              <a:buClr>
                <a:schemeClr val="accent1"/>
              </a:buClr>
              <a:buSzPts val="1500"/>
              <a:buFont typeface="Lato"/>
              <a:buChar char="○"/>
              <a:defRPr sz="1500">
                <a:solidFill>
                  <a:schemeClr val="accent1"/>
                </a:solidFill>
                <a:latin typeface="Lato"/>
                <a:ea typeface="Lato"/>
                <a:cs typeface="Lato"/>
                <a:sym typeface="Lato"/>
              </a:defRPr>
            </a:lvl8pPr>
            <a:lvl9pPr indent="-323850" lvl="8" marL="4114800">
              <a:lnSpc>
                <a:spcPct val="115000"/>
              </a:lnSpc>
              <a:spcBef>
                <a:spcPts val="0"/>
              </a:spcBef>
              <a:spcAft>
                <a:spcPts val="0"/>
              </a:spcAft>
              <a:buClr>
                <a:schemeClr val="accent1"/>
              </a:buClr>
              <a:buSzPts val="1500"/>
              <a:buFont typeface="Lato"/>
              <a:buChar char="■"/>
              <a:defRPr sz="1500">
                <a:solidFill>
                  <a:schemeClr val="accent1"/>
                </a:solidFill>
                <a:latin typeface="Lato"/>
                <a:ea typeface="Lato"/>
                <a:cs typeface="Lato"/>
                <a:sym typeface="Lato"/>
              </a:defRPr>
            </a:lvl9pPr>
          </a:lstStyle>
          <a:p/>
        </p:txBody>
      </p:sp>
      <p:sp>
        <p:nvSpPr>
          <p:cNvPr id="12" name="Google Shape;12;g3a0e2d510c2_0_577"/>
          <p:cNvSpPr txBox="1"/>
          <p:nvPr>
            <p:ph idx="12" type="sldNum"/>
          </p:nvPr>
        </p:nvSpPr>
        <p:spPr>
          <a:xfrm>
            <a:off x="11381736" y="6333134"/>
            <a:ext cx="731700" cy="524700"/>
          </a:xfrm>
          <a:prstGeom prst="rect">
            <a:avLst/>
          </a:prstGeom>
          <a:noFill/>
          <a:ln>
            <a:noFill/>
          </a:ln>
        </p:spPr>
        <p:txBody>
          <a:bodyPr anchorCtr="0" anchor="ctr" bIns="121900" lIns="121900" spcFirstLastPara="1" rIns="121900" wrap="square" tIns="121900">
            <a:normAutofit/>
          </a:bodyPr>
          <a:lstStyle>
            <a:lvl1pPr lvl="0" algn="r">
              <a:buNone/>
              <a:defRPr sz="1300">
                <a:solidFill>
                  <a:schemeClr val="accent1"/>
                </a:solidFill>
                <a:latin typeface="Lato"/>
                <a:ea typeface="Lato"/>
                <a:cs typeface="Lato"/>
                <a:sym typeface="Lato"/>
              </a:defRPr>
            </a:lvl1pPr>
            <a:lvl2pPr lvl="1" algn="r">
              <a:buNone/>
              <a:defRPr sz="1300">
                <a:solidFill>
                  <a:schemeClr val="accent1"/>
                </a:solidFill>
                <a:latin typeface="Lato"/>
                <a:ea typeface="Lato"/>
                <a:cs typeface="Lato"/>
                <a:sym typeface="Lato"/>
              </a:defRPr>
            </a:lvl2pPr>
            <a:lvl3pPr lvl="2" algn="r">
              <a:buNone/>
              <a:defRPr sz="1300">
                <a:solidFill>
                  <a:schemeClr val="accent1"/>
                </a:solidFill>
                <a:latin typeface="Lato"/>
                <a:ea typeface="Lato"/>
                <a:cs typeface="Lato"/>
                <a:sym typeface="Lato"/>
              </a:defRPr>
            </a:lvl3pPr>
            <a:lvl4pPr lvl="3" algn="r">
              <a:buNone/>
              <a:defRPr sz="1300">
                <a:solidFill>
                  <a:schemeClr val="accent1"/>
                </a:solidFill>
                <a:latin typeface="Lato"/>
                <a:ea typeface="Lato"/>
                <a:cs typeface="Lato"/>
                <a:sym typeface="Lato"/>
              </a:defRPr>
            </a:lvl4pPr>
            <a:lvl5pPr lvl="4" algn="r">
              <a:buNone/>
              <a:defRPr sz="1300">
                <a:solidFill>
                  <a:schemeClr val="accent1"/>
                </a:solidFill>
                <a:latin typeface="Lato"/>
                <a:ea typeface="Lato"/>
                <a:cs typeface="Lato"/>
                <a:sym typeface="Lato"/>
              </a:defRPr>
            </a:lvl5pPr>
            <a:lvl6pPr lvl="5" algn="r">
              <a:buNone/>
              <a:defRPr sz="1300">
                <a:solidFill>
                  <a:schemeClr val="accent1"/>
                </a:solidFill>
                <a:latin typeface="Lato"/>
                <a:ea typeface="Lato"/>
                <a:cs typeface="Lato"/>
                <a:sym typeface="Lato"/>
              </a:defRPr>
            </a:lvl6pPr>
            <a:lvl7pPr lvl="6" algn="r">
              <a:buNone/>
              <a:defRPr sz="1300">
                <a:solidFill>
                  <a:schemeClr val="accent1"/>
                </a:solidFill>
                <a:latin typeface="Lato"/>
                <a:ea typeface="Lato"/>
                <a:cs typeface="Lato"/>
                <a:sym typeface="Lato"/>
              </a:defRPr>
            </a:lvl7pPr>
            <a:lvl8pPr lvl="7" algn="r">
              <a:buNone/>
              <a:defRPr sz="1300">
                <a:solidFill>
                  <a:schemeClr val="accent1"/>
                </a:solidFill>
                <a:latin typeface="Lato"/>
                <a:ea typeface="Lato"/>
                <a:cs typeface="Lato"/>
                <a:sym typeface="Lato"/>
              </a:defRPr>
            </a:lvl8pPr>
            <a:lvl9pPr lvl="8" algn="r">
              <a:buNone/>
              <a:defRPr sz="1300">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 Id="rId3"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 Id="rId3" Type="http://schemas.openxmlformats.org/officeDocument/2006/relationships/hyperlink" Target="https://vxdf.org/blog/vxdf-engine-architecture"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hyperlink" Target="https://github.com/mihir-shah99/vxdf" TargetMode="External"/><Relationship Id="rId7" Type="http://schemas.openxmlformats.org/officeDocument/2006/relationships/hyperlink" Target="https://owasp.org/www-project-vxdf/"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 Id="rId3" Type="http://schemas.openxmlformats.org/officeDocument/2006/relationships/image" Target="../media/image2.png"/><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2"/>
          <p:cNvSpPr txBox="1"/>
          <p:nvPr/>
        </p:nvSpPr>
        <p:spPr>
          <a:xfrm>
            <a:off x="4391268" y="3075057"/>
            <a:ext cx="1361700" cy="708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2000">
                <a:solidFill>
                  <a:schemeClr val="lt1"/>
                </a:solidFill>
              </a:rPr>
              <a:t>MIHIR SHAH</a:t>
            </a:r>
            <a:endParaRPr b="1" i="0" sz="2000" u="none" cap="none" strike="noStrike">
              <a:solidFill>
                <a:schemeClr val="lt1"/>
              </a:solidFill>
            </a:endParaRPr>
          </a:p>
        </p:txBody>
      </p:sp>
      <p:sp>
        <p:nvSpPr>
          <p:cNvPr id="103" name="Google Shape;103;p2"/>
          <p:cNvSpPr txBox="1"/>
          <p:nvPr/>
        </p:nvSpPr>
        <p:spPr>
          <a:xfrm>
            <a:off x="7379920" y="2520946"/>
            <a:ext cx="3044700" cy="1816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2800">
                <a:solidFill>
                  <a:schemeClr val="lt1"/>
                </a:solidFill>
              </a:rPr>
              <a:t>OWASP VXDF</a:t>
            </a:r>
            <a:r>
              <a:rPr lang="en-GB" sz="2800">
                <a:solidFill>
                  <a:schemeClr val="lt1"/>
                </a:solidFill>
              </a:rPr>
              <a:t>: Is that really vulnerable? Show me the VXDF!</a:t>
            </a:r>
            <a:endParaRPr sz="2800">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pic>
        <p:nvPicPr>
          <p:cNvPr id="109" name="Google Shape;109;g3a0e2d510c2_0_0" title="Screenshot 2025-11-06 at 1.36.22 PM.png"/>
          <p:cNvPicPr preferRelativeResize="0"/>
          <p:nvPr/>
        </p:nvPicPr>
        <p:blipFill>
          <a:blip r:embed="rId3">
            <a:alphaModFix/>
          </a:blip>
          <a:stretch>
            <a:fillRect/>
          </a:stretch>
        </p:blipFill>
        <p:spPr>
          <a:xfrm>
            <a:off x="9330175" y="1730625"/>
            <a:ext cx="2167349" cy="2533224"/>
          </a:xfrm>
          <a:prstGeom prst="rect">
            <a:avLst/>
          </a:prstGeom>
          <a:noFill/>
          <a:ln>
            <a:noFill/>
          </a:ln>
        </p:spPr>
      </p:pic>
      <p:sp>
        <p:nvSpPr>
          <p:cNvPr id="110" name="Google Shape;110;g3a0e2d510c2_0_0"/>
          <p:cNvSpPr txBox="1"/>
          <p:nvPr/>
        </p:nvSpPr>
        <p:spPr>
          <a:xfrm>
            <a:off x="4031975" y="478675"/>
            <a:ext cx="38847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3000">
                <a:solidFill>
                  <a:schemeClr val="dk2"/>
                </a:solidFill>
                <a:latin typeface="Merriweather"/>
                <a:ea typeface="Merriweather"/>
                <a:cs typeface="Merriweather"/>
                <a:sym typeface="Merriweather"/>
              </a:rPr>
              <a:t>$whoami</a:t>
            </a:r>
            <a:endParaRPr sz="3000">
              <a:solidFill>
                <a:schemeClr val="dk2"/>
              </a:solidFill>
              <a:latin typeface="Merriweather"/>
              <a:ea typeface="Merriweather"/>
              <a:cs typeface="Merriweather"/>
              <a:sym typeface="Merriweather"/>
            </a:endParaRPr>
          </a:p>
        </p:txBody>
      </p:sp>
      <p:sp>
        <p:nvSpPr>
          <p:cNvPr id="111" name="Google Shape;111;g3a0e2d510c2_0_0"/>
          <p:cNvSpPr txBox="1"/>
          <p:nvPr/>
        </p:nvSpPr>
        <p:spPr>
          <a:xfrm>
            <a:off x="218425" y="1730625"/>
            <a:ext cx="8772600" cy="451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700">
                <a:solidFill>
                  <a:schemeClr val="dk2"/>
                </a:solidFill>
                <a:latin typeface="Merriweather"/>
                <a:ea typeface="Merriweather"/>
                <a:cs typeface="Merriweather"/>
                <a:sym typeface="Merriweather"/>
              </a:rPr>
              <a:t>Hi, I’m Mihir Shah! 👋</a:t>
            </a:r>
            <a:br>
              <a:rPr lang="en-GB" sz="1700">
                <a:solidFill>
                  <a:schemeClr val="dk2"/>
                </a:solidFill>
                <a:latin typeface="Merriweather"/>
                <a:ea typeface="Merriweather"/>
                <a:cs typeface="Merriweather"/>
                <a:sym typeface="Merriweather"/>
              </a:rPr>
            </a:br>
            <a:br>
              <a:rPr lang="en-GB" sz="1700">
                <a:solidFill>
                  <a:schemeClr val="dk2"/>
                </a:solidFill>
                <a:latin typeface="Merriweather"/>
                <a:ea typeface="Merriweather"/>
                <a:cs typeface="Merriweather"/>
                <a:sym typeface="Merriweather"/>
              </a:rPr>
            </a:br>
            <a:br>
              <a:rPr lang="en-GB" sz="1700">
                <a:solidFill>
                  <a:schemeClr val="dk2"/>
                </a:solidFill>
                <a:latin typeface="Merriweather"/>
                <a:ea typeface="Merriweather"/>
                <a:cs typeface="Merriweather"/>
                <a:sym typeface="Merriweather"/>
              </a:rPr>
            </a:br>
            <a:r>
              <a:rPr lang="en-GB" sz="1700">
                <a:solidFill>
                  <a:schemeClr val="dk2"/>
                </a:solidFill>
                <a:latin typeface="Merriweather"/>
                <a:ea typeface="Merriweather"/>
                <a:cs typeface="Merriweather"/>
                <a:sym typeface="Merriweather"/>
              </a:rPr>
              <a:t>I do security stuff @Google</a:t>
            </a:r>
            <a:endParaRPr sz="1700">
              <a:solidFill>
                <a:schemeClr val="dk2"/>
              </a:solidFill>
              <a:latin typeface="Merriweather"/>
              <a:ea typeface="Merriweather"/>
              <a:cs typeface="Merriweather"/>
              <a:sym typeface="Merriweather"/>
            </a:endParaRPr>
          </a:p>
          <a:p>
            <a:pPr indent="0" lvl="0" marL="0" rtl="0" algn="l">
              <a:spcBef>
                <a:spcPts val="0"/>
              </a:spcBef>
              <a:spcAft>
                <a:spcPts val="0"/>
              </a:spcAft>
              <a:buNone/>
            </a:pPr>
            <a:r>
              <a:t/>
            </a:r>
            <a:endParaRPr sz="1700">
              <a:solidFill>
                <a:schemeClr val="dk2"/>
              </a:solidFill>
              <a:latin typeface="Merriweather"/>
              <a:ea typeface="Merriweather"/>
              <a:cs typeface="Merriweather"/>
              <a:sym typeface="Merriweather"/>
            </a:endParaRPr>
          </a:p>
          <a:p>
            <a:pPr indent="0" lvl="0" marL="0" rtl="0" algn="l">
              <a:spcBef>
                <a:spcPts val="0"/>
              </a:spcBef>
              <a:spcAft>
                <a:spcPts val="0"/>
              </a:spcAft>
              <a:buNone/>
            </a:pPr>
            <a:r>
              <a:t/>
            </a:r>
            <a:endParaRPr sz="1700">
              <a:solidFill>
                <a:schemeClr val="dk2"/>
              </a:solidFill>
              <a:latin typeface="Merriweather"/>
              <a:ea typeface="Merriweather"/>
              <a:cs typeface="Merriweather"/>
              <a:sym typeface="Merriweather"/>
            </a:endParaRPr>
          </a:p>
          <a:p>
            <a:pPr indent="0" lvl="0" marL="0" rtl="0" algn="l">
              <a:spcBef>
                <a:spcPts val="0"/>
              </a:spcBef>
              <a:spcAft>
                <a:spcPts val="0"/>
              </a:spcAft>
              <a:buNone/>
            </a:pPr>
            <a:r>
              <a:rPr lang="en-GB" sz="1700">
                <a:solidFill>
                  <a:schemeClr val="dk2"/>
                </a:solidFill>
                <a:latin typeface="Merriweather"/>
                <a:ea typeface="Merriweather"/>
                <a:cs typeface="Merriweather"/>
                <a:sym typeface="Merriweather"/>
              </a:rPr>
              <a:t>❤️ Open Source</a:t>
            </a:r>
            <a:endParaRPr sz="1700">
              <a:solidFill>
                <a:schemeClr val="dk2"/>
              </a:solidFill>
              <a:latin typeface="Merriweather"/>
              <a:ea typeface="Merriweather"/>
              <a:cs typeface="Merriweather"/>
              <a:sym typeface="Merriweather"/>
            </a:endParaRPr>
          </a:p>
          <a:p>
            <a:pPr indent="0" lvl="0" marL="0" rtl="0" algn="l">
              <a:spcBef>
                <a:spcPts val="0"/>
              </a:spcBef>
              <a:spcAft>
                <a:spcPts val="0"/>
              </a:spcAft>
              <a:buNone/>
            </a:pPr>
            <a:r>
              <a:t/>
            </a:r>
            <a:endParaRPr sz="1700">
              <a:solidFill>
                <a:schemeClr val="dk2"/>
              </a:solidFill>
              <a:latin typeface="Merriweather"/>
              <a:ea typeface="Merriweather"/>
              <a:cs typeface="Merriweather"/>
              <a:sym typeface="Merriweather"/>
            </a:endParaRPr>
          </a:p>
          <a:p>
            <a:pPr indent="0" lvl="0" marL="0" rtl="0" algn="l">
              <a:spcBef>
                <a:spcPts val="0"/>
              </a:spcBef>
              <a:spcAft>
                <a:spcPts val="0"/>
              </a:spcAft>
              <a:buNone/>
            </a:pPr>
            <a:r>
              <a:t/>
            </a:r>
            <a:endParaRPr sz="1700">
              <a:solidFill>
                <a:schemeClr val="dk2"/>
              </a:solidFill>
              <a:latin typeface="Merriweather"/>
              <a:ea typeface="Merriweather"/>
              <a:cs typeface="Merriweather"/>
              <a:sym typeface="Merriweather"/>
            </a:endParaRPr>
          </a:p>
          <a:p>
            <a:pPr indent="0" lvl="0" marL="0" rtl="0" algn="l">
              <a:spcBef>
                <a:spcPts val="0"/>
              </a:spcBef>
              <a:spcAft>
                <a:spcPts val="0"/>
              </a:spcAft>
              <a:buNone/>
            </a:pPr>
            <a:r>
              <a:rPr lang="en-GB" sz="1700">
                <a:solidFill>
                  <a:schemeClr val="dk2"/>
                </a:solidFill>
                <a:latin typeface="Merriweather"/>
                <a:ea typeface="Merriweather"/>
                <a:cs typeface="Merriweather"/>
                <a:sym typeface="Merriweather"/>
              </a:rPr>
              <a:t>Speaker, Contributor, Trainer, Ex-Chapter Lead at OWASP &amp; CNCF </a:t>
            </a:r>
            <a:endParaRPr sz="1700">
              <a:solidFill>
                <a:schemeClr val="dk2"/>
              </a:solidFill>
              <a:latin typeface="Merriweather"/>
              <a:ea typeface="Merriweather"/>
              <a:cs typeface="Merriweather"/>
              <a:sym typeface="Merriweather"/>
            </a:endParaRPr>
          </a:p>
          <a:p>
            <a:pPr indent="0" lvl="0" marL="0" rtl="0" algn="l">
              <a:spcBef>
                <a:spcPts val="0"/>
              </a:spcBef>
              <a:spcAft>
                <a:spcPts val="0"/>
              </a:spcAft>
              <a:buNone/>
            </a:pPr>
            <a:r>
              <a:t/>
            </a:r>
            <a:endParaRPr sz="1700">
              <a:solidFill>
                <a:schemeClr val="dk2"/>
              </a:solidFill>
              <a:latin typeface="Merriweather"/>
              <a:ea typeface="Merriweather"/>
              <a:cs typeface="Merriweather"/>
              <a:sym typeface="Merriweather"/>
            </a:endParaRPr>
          </a:p>
          <a:p>
            <a:pPr indent="0" lvl="0" marL="0" rtl="0" algn="l">
              <a:spcBef>
                <a:spcPts val="0"/>
              </a:spcBef>
              <a:spcAft>
                <a:spcPts val="0"/>
              </a:spcAft>
              <a:buNone/>
            </a:pPr>
            <a:r>
              <a:t/>
            </a:r>
            <a:endParaRPr sz="1700">
              <a:solidFill>
                <a:schemeClr val="dk2"/>
              </a:solidFill>
              <a:latin typeface="Merriweather"/>
              <a:ea typeface="Merriweather"/>
              <a:cs typeface="Merriweather"/>
              <a:sym typeface="Merriweather"/>
            </a:endParaRPr>
          </a:p>
          <a:p>
            <a:pPr indent="0" lvl="0" marL="0" rtl="0" algn="l">
              <a:spcBef>
                <a:spcPts val="0"/>
              </a:spcBef>
              <a:spcAft>
                <a:spcPts val="0"/>
              </a:spcAft>
              <a:buNone/>
            </a:pPr>
            <a:r>
              <a:rPr lang="en-GB" sz="1700">
                <a:solidFill>
                  <a:schemeClr val="dk2"/>
                </a:solidFill>
                <a:latin typeface="Merriweather"/>
                <a:ea typeface="Merriweather"/>
                <a:cs typeface="Merriweather"/>
                <a:sym typeface="Merriweather"/>
              </a:rPr>
              <a:t>Author - Cloud Native Software Security Handbook </a:t>
            </a:r>
            <a:endParaRPr sz="1700">
              <a:solidFill>
                <a:schemeClr val="dk2"/>
              </a:solidFill>
              <a:latin typeface="Merriweather"/>
              <a:ea typeface="Merriweather"/>
              <a:cs typeface="Merriweather"/>
              <a:sym typeface="Merriweather"/>
            </a:endParaRPr>
          </a:p>
          <a:p>
            <a:pPr indent="0" lvl="0" marL="0" rtl="0" algn="l">
              <a:spcBef>
                <a:spcPts val="0"/>
              </a:spcBef>
              <a:spcAft>
                <a:spcPts val="0"/>
              </a:spcAft>
              <a:buNone/>
            </a:pPr>
            <a:r>
              <a:t/>
            </a:r>
            <a:endParaRPr sz="1700">
              <a:solidFill>
                <a:schemeClr val="dk2"/>
              </a:solidFill>
              <a:latin typeface="Merriweather"/>
              <a:ea typeface="Merriweather"/>
              <a:cs typeface="Merriweather"/>
              <a:sym typeface="Merriweather"/>
            </a:endParaRPr>
          </a:p>
          <a:p>
            <a:pPr indent="0" lvl="0" marL="0" rtl="0" algn="l">
              <a:spcBef>
                <a:spcPts val="0"/>
              </a:spcBef>
              <a:spcAft>
                <a:spcPts val="0"/>
              </a:spcAft>
              <a:buNone/>
            </a:pPr>
            <a:r>
              <a:t/>
            </a:r>
            <a:endParaRPr sz="1700">
              <a:solidFill>
                <a:schemeClr val="dk2"/>
              </a:solidFill>
              <a:latin typeface="Merriweather"/>
              <a:ea typeface="Merriweather"/>
              <a:cs typeface="Merriweather"/>
              <a:sym typeface="Merriweather"/>
            </a:endParaRPr>
          </a:p>
          <a:p>
            <a:pPr indent="0" lvl="0" marL="0" rtl="0" algn="l">
              <a:spcBef>
                <a:spcPts val="0"/>
              </a:spcBef>
              <a:spcAft>
                <a:spcPts val="0"/>
              </a:spcAft>
              <a:buNone/>
            </a:pPr>
            <a:r>
              <a:rPr lang="en-GB" sz="1700">
                <a:solidFill>
                  <a:schemeClr val="dk2"/>
                </a:solidFill>
                <a:latin typeface="Merriweather"/>
                <a:ea typeface="Merriweather"/>
                <a:cs typeface="Merriweather"/>
                <a:sym typeface="Merriweather"/>
              </a:rPr>
              <a:t>Started as a Developer, now a Security Engineer</a:t>
            </a:r>
            <a:endParaRPr sz="1700">
              <a:solidFill>
                <a:schemeClr val="dk2"/>
              </a:solidFill>
              <a:latin typeface="Merriweather"/>
              <a:ea typeface="Merriweather"/>
              <a:cs typeface="Merriweather"/>
              <a:sym typeface="Merriweather"/>
            </a:endParaRPr>
          </a:p>
          <a:p>
            <a:pPr indent="0" lvl="0" marL="0" rtl="0" algn="l">
              <a:spcBef>
                <a:spcPts val="0"/>
              </a:spcBef>
              <a:spcAft>
                <a:spcPts val="0"/>
              </a:spcAft>
              <a:buNone/>
            </a:pPr>
            <a:r>
              <a:t/>
            </a:r>
            <a:endParaRPr sz="1700">
              <a:solidFill>
                <a:schemeClr val="dk2"/>
              </a:solidFill>
              <a:latin typeface="Merriweather"/>
              <a:ea typeface="Merriweather"/>
              <a:cs typeface="Merriweather"/>
              <a:sym typeface="Merriweather"/>
            </a:endParaRPr>
          </a:p>
          <a:p>
            <a:pPr indent="0" lvl="0" marL="0" rtl="0" algn="l">
              <a:spcBef>
                <a:spcPts val="0"/>
              </a:spcBef>
              <a:spcAft>
                <a:spcPts val="0"/>
              </a:spcAft>
              <a:buNone/>
            </a:pPr>
            <a:r>
              <a:t/>
            </a:r>
            <a:endParaRPr sz="1700">
              <a:solidFill>
                <a:schemeClr val="dk2"/>
              </a:solidFill>
              <a:latin typeface="Merriweather"/>
              <a:ea typeface="Merriweather"/>
              <a:cs typeface="Merriweather"/>
              <a:sym typeface="Merriweather"/>
            </a:endParaRPr>
          </a:p>
          <a:p>
            <a:pPr indent="0" lvl="0" marL="0" rtl="0" algn="l">
              <a:spcBef>
                <a:spcPts val="0"/>
              </a:spcBef>
              <a:spcAft>
                <a:spcPts val="0"/>
              </a:spcAft>
              <a:buNone/>
            </a:pPr>
            <a:r>
              <a:t/>
            </a:r>
            <a:endParaRPr sz="1700">
              <a:solidFill>
                <a:schemeClr val="dk2"/>
              </a:solidFill>
              <a:latin typeface="Merriweather"/>
              <a:ea typeface="Merriweather"/>
              <a:cs typeface="Merriweather"/>
              <a:sym typeface="Merriweather"/>
            </a:endParaRPr>
          </a:p>
          <a:p>
            <a:pPr indent="0" lvl="0" marL="0" rtl="0" algn="l">
              <a:spcBef>
                <a:spcPts val="0"/>
              </a:spcBef>
              <a:spcAft>
                <a:spcPts val="0"/>
              </a:spcAft>
              <a:buNone/>
            </a:pPr>
            <a:r>
              <a:t/>
            </a:r>
            <a:endParaRPr sz="1700">
              <a:solidFill>
                <a:schemeClr val="dk2"/>
              </a:solidFill>
              <a:latin typeface="Merriweather"/>
              <a:ea typeface="Merriweather"/>
              <a:cs typeface="Merriweather"/>
              <a:sym typeface="Merriweather"/>
            </a:endParaRPr>
          </a:p>
          <a:p>
            <a:pPr indent="0" lvl="0" marL="0" rtl="0" algn="l">
              <a:spcBef>
                <a:spcPts val="0"/>
              </a:spcBef>
              <a:spcAft>
                <a:spcPts val="0"/>
              </a:spcAft>
              <a:buNone/>
            </a:pPr>
            <a:r>
              <a:t/>
            </a:r>
            <a:endParaRPr sz="1700">
              <a:solidFill>
                <a:schemeClr val="dk2"/>
              </a:solidFill>
              <a:latin typeface="Merriweather"/>
              <a:ea typeface="Merriweather"/>
              <a:cs typeface="Merriweather"/>
              <a:sym typeface="Merriweather"/>
            </a:endParaRPr>
          </a:p>
          <a:p>
            <a:pPr indent="0" lvl="0" marL="0" rtl="0" algn="l">
              <a:spcBef>
                <a:spcPts val="0"/>
              </a:spcBef>
              <a:spcAft>
                <a:spcPts val="0"/>
              </a:spcAft>
              <a:buNone/>
            </a:pPr>
            <a:r>
              <a:t/>
            </a:r>
            <a:endParaRPr sz="1700">
              <a:solidFill>
                <a:schemeClr val="dk2"/>
              </a:solidFill>
              <a:latin typeface="Merriweather"/>
              <a:ea typeface="Merriweather"/>
              <a:cs typeface="Merriweather"/>
              <a:sym typeface="Merriweather"/>
            </a:endParaRPr>
          </a:p>
          <a:p>
            <a:pPr indent="0" lvl="0" marL="0" rtl="0" algn="l">
              <a:spcBef>
                <a:spcPts val="0"/>
              </a:spcBef>
              <a:spcAft>
                <a:spcPts val="0"/>
              </a:spcAft>
              <a:buNone/>
            </a:pPr>
            <a:r>
              <a:t/>
            </a:r>
            <a:endParaRPr sz="1700">
              <a:solidFill>
                <a:schemeClr val="dk2"/>
              </a:solidFill>
              <a:latin typeface="Merriweather"/>
              <a:ea typeface="Merriweather"/>
              <a:cs typeface="Merriweather"/>
              <a:sym typeface="Merriweather"/>
            </a:endParaRPr>
          </a:p>
          <a:p>
            <a:pPr indent="0" lvl="0" marL="0" rtl="0" algn="l">
              <a:spcBef>
                <a:spcPts val="0"/>
              </a:spcBef>
              <a:spcAft>
                <a:spcPts val="0"/>
              </a:spcAft>
              <a:buNone/>
            </a:pPr>
            <a:r>
              <a:t/>
            </a:r>
            <a:endParaRPr sz="1700">
              <a:solidFill>
                <a:schemeClr val="dk2"/>
              </a:solidFill>
              <a:latin typeface="Merriweather"/>
              <a:ea typeface="Merriweather"/>
              <a:cs typeface="Merriweather"/>
              <a:sym typeface="Merriweather"/>
            </a:endParaRPr>
          </a:p>
          <a:p>
            <a:pPr indent="0" lvl="0" marL="0" rtl="0" algn="l">
              <a:spcBef>
                <a:spcPts val="0"/>
              </a:spcBef>
              <a:spcAft>
                <a:spcPts val="0"/>
              </a:spcAft>
              <a:buNone/>
            </a:pPr>
            <a:r>
              <a:t/>
            </a:r>
            <a:endParaRPr sz="1700">
              <a:solidFill>
                <a:schemeClr val="dk2"/>
              </a:solidFill>
              <a:latin typeface="Merriweather"/>
              <a:ea typeface="Merriweather"/>
              <a:cs typeface="Merriweather"/>
              <a:sym typeface="Merriweathe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3"/>
          <p:cNvSpPr txBox="1"/>
          <p:nvPr/>
        </p:nvSpPr>
        <p:spPr>
          <a:xfrm>
            <a:off x="9105899" y="235952"/>
            <a:ext cx="2795209"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GB" sz="1200" u="none" cap="none" strike="noStrike">
                <a:solidFill>
                  <a:schemeClr val="lt1"/>
                </a:solidFill>
                <a:latin typeface="Arial"/>
                <a:ea typeface="Arial"/>
                <a:cs typeface="Arial"/>
                <a:sym typeface="Arial"/>
              </a:rPr>
              <a:t>PRESENTATION TITLE</a:t>
            </a:r>
            <a:endParaRPr/>
          </a:p>
          <a:p>
            <a:pPr indent="0" lvl="0" marL="0" marR="0" rtl="0" algn="l">
              <a:spcBef>
                <a:spcPts val="0"/>
              </a:spcBef>
              <a:spcAft>
                <a:spcPts val="0"/>
              </a:spcAft>
              <a:buNone/>
            </a:pPr>
            <a:r>
              <a:rPr lang="en-GB" sz="1200">
                <a:solidFill>
                  <a:schemeClr val="lt1"/>
                </a:solidFill>
                <a:latin typeface="Arial"/>
                <a:ea typeface="Arial"/>
                <a:cs typeface="Arial"/>
                <a:sym typeface="Arial"/>
              </a:rPr>
              <a:t>ON EVERYTHING ABOUT</a:t>
            </a:r>
            <a:endParaRPr/>
          </a:p>
          <a:p>
            <a:pPr indent="0" lvl="0" marL="0" marR="0" rtl="0" algn="l">
              <a:spcBef>
                <a:spcPts val="0"/>
              </a:spcBef>
              <a:spcAft>
                <a:spcPts val="0"/>
              </a:spcAft>
              <a:buNone/>
            </a:pPr>
            <a:r>
              <a:rPr lang="en-GB" sz="1200">
                <a:solidFill>
                  <a:schemeClr val="lt1"/>
                </a:solidFill>
                <a:latin typeface="Arial"/>
                <a:ea typeface="Arial"/>
                <a:cs typeface="Arial"/>
                <a:sym typeface="Arial"/>
              </a:rPr>
              <a:t>APPLICATION SECURITY</a:t>
            </a:r>
            <a:endParaRPr sz="1200">
              <a:solidFill>
                <a:schemeClr val="lt1"/>
              </a:solidFill>
              <a:latin typeface="Arial"/>
              <a:ea typeface="Arial"/>
              <a:cs typeface="Arial"/>
              <a:sym typeface="Arial"/>
            </a:endParaRPr>
          </a:p>
        </p:txBody>
      </p:sp>
      <p:sp>
        <p:nvSpPr>
          <p:cNvPr id="117" name="Google Shape;117;p3"/>
          <p:cNvSpPr txBox="1"/>
          <p:nvPr/>
        </p:nvSpPr>
        <p:spPr>
          <a:xfrm>
            <a:off x="2999775" y="617325"/>
            <a:ext cx="81945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800">
                <a:solidFill>
                  <a:schemeClr val="dk2"/>
                </a:solidFill>
                <a:latin typeface="Merriweather"/>
                <a:ea typeface="Merriweather"/>
                <a:cs typeface="Merriweather"/>
                <a:sym typeface="Merriweather"/>
              </a:rPr>
              <a:t>The Problem: Detection Without Validation</a:t>
            </a:r>
            <a:endParaRPr sz="2800">
              <a:solidFill>
                <a:schemeClr val="dk2"/>
              </a:solidFill>
              <a:latin typeface="Merriweather"/>
              <a:ea typeface="Merriweather"/>
              <a:cs typeface="Merriweather"/>
              <a:sym typeface="Merriweather"/>
            </a:endParaRPr>
          </a:p>
        </p:txBody>
      </p:sp>
      <p:sp>
        <p:nvSpPr>
          <p:cNvPr id="118" name="Google Shape;118;p3"/>
          <p:cNvSpPr txBox="1"/>
          <p:nvPr/>
        </p:nvSpPr>
        <p:spPr>
          <a:xfrm>
            <a:off x="1141100" y="1825750"/>
            <a:ext cx="10680600" cy="4085100"/>
          </a:xfrm>
          <a:prstGeom prst="rect">
            <a:avLst/>
          </a:prstGeom>
          <a:noFill/>
          <a:ln>
            <a:noFill/>
          </a:ln>
        </p:spPr>
        <p:txBody>
          <a:bodyPr anchorCtr="0" anchor="t" bIns="91425" lIns="91425" spcFirstLastPara="1" rIns="91425" wrap="square" tIns="91425">
            <a:spAutoFit/>
          </a:bodyPr>
          <a:lstStyle/>
          <a:p>
            <a:pPr indent="-298450" lvl="0" marL="457200" rtl="0" algn="l">
              <a:lnSpc>
                <a:spcPct val="115000"/>
              </a:lnSpc>
              <a:spcBef>
                <a:spcPts val="1200"/>
              </a:spcBef>
              <a:spcAft>
                <a:spcPts val="0"/>
              </a:spcAft>
              <a:buClr>
                <a:schemeClr val="dk2"/>
              </a:buClr>
              <a:buSzPts val="1100"/>
              <a:buFont typeface="Merriweather"/>
              <a:buChar char="●"/>
            </a:pPr>
            <a:r>
              <a:rPr lang="en-GB" sz="2800">
                <a:solidFill>
                  <a:schemeClr val="dk2"/>
                </a:solidFill>
                <a:latin typeface="Merriweather"/>
                <a:ea typeface="Merriweather"/>
                <a:cs typeface="Merriweather"/>
                <a:sym typeface="Merriweather"/>
              </a:rPr>
              <a:t>Tools detect patterns, not proof.</a:t>
            </a:r>
            <a:br>
              <a:rPr lang="en-GB" sz="2800">
                <a:solidFill>
                  <a:schemeClr val="dk2"/>
                </a:solidFill>
                <a:latin typeface="Merriweather"/>
                <a:ea typeface="Merriweather"/>
                <a:cs typeface="Merriweather"/>
                <a:sym typeface="Merriweather"/>
              </a:rPr>
            </a:br>
            <a:endParaRPr sz="2800">
              <a:solidFill>
                <a:schemeClr val="dk2"/>
              </a:solidFill>
              <a:latin typeface="Merriweather"/>
              <a:ea typeface="Merriweather"/>
              <a:cs typeface="Merriweather"/>
              <a:sym typeface="Merriweather"/>
            </a:endParaRPr>
          </a:p>
          <a:p>
            <a:pPr indent="-298450" lvl="0" marL="457200" rtl="0" algn="l">
              <a:lnSpc>
                <a:spcPct val="115000"/>
              </a:lnSpc>
              <a:spcBef>
                <a:spcPts val="0"/>
              </a:spcBef>
              <a:spcAft>
                <a:spcPts val="0"/>
              </a:spcAft>
              <a:buClr>
                <a:schemeClr val="dk2"/>
              </a:buClr>
              <a:buSzPts val="1100"/>
              <a:buFont typeface="Merriweather"/>
              <a:buChar char="●"/>
            </a:pPr>
            <a:r>
              <a:rPr lang="en-GB" sz="2800">
                <a:solidFill>
                  <a:schemeClr val="dk2"/>
                </a:solidFill>
                <a:latin typeface="Merriweather"/>
                <a:ea typeface="Merriweather"/>
                <a:cs typeface="Merriweather"/>
                <a:sym typeface="Merriweather"/>
              </a:rPr>
              <a:t>Thousands of findings from SAST, DAST, SCA overwhelm teams.</a:t>
            </a:r>
            <a:br>
              <a:rPr lang="en-GB" sz="2800">
                <a:solidFill>
                  <a:schemeClr val="dk2"/>
                </a:solidFill>
                <a:latin typeface="Merriweather"/>
                <a:ea typeface="Merriweather"/>
                <a:cs typeface="Merriweather"/>
                <a:sym typeface="Merriweather"/>
              </a:rPr>
            </a:br>
            <a:endParaRPr sz="2800">
              <a:solidFill>
                <a:schemeClr val="dk2"/>
              </a:solidFill>
              <a:latin typeface="Merriweather"/>
              <a:ea typeface="Merriweather"/>
              <a:cs typeface="Merriweather"/>
              <a:sym typeface="Merriweather"/>
            </a:endParaRPr>
          </a:p>
          <a:p>
            <a:pPr indent="-298450" lvl="0" marL="457200" rtl="0" algn="l">
              <a:lnSpc>
                <a:spcPct val="115000"/>
              </a:lnSpc>
              <a:spcBef>
                <a:spcPts val="0"/>
              </a:spcBef>
              <a:spcAft>
                <a:spcPts val="0"/>
              </a:spcAft>
              <a:buClr>
                <a:schemeClr val="dk2"/>
              </a:buClr>
              <a:buSzPts val="1100"/>
              <a:buFont typeface="Merriweather"/>
              <a:buChar char="●"/>
            </a:pPr>
            <a:r>
              <a:rPr lang="en-GB" sz="2800">
                <a:solidFill>
                  <a:schemeClr val="dk2"/>
                </a:solidFill>
                <a:latin typeface="Merriweather"/>
                <a:ea typeface="Merriweather"/>
                <a:cs typeface="Merriweather"/>
                <a:sym typeface="Merriweather"/>
              </a:rPr>
              <a:t>Developers lose trust; triage effort skyrockets.</a:t>
            </a:r>
            <a:br>
              <a:rPr lang="en-GB" sz="2800">
                <a:solidFill>
                  <a:schemeClr val="dk2"/>
                </a:solidFill>
                <a:latin typeface="Merriweather"/>
                <a:ea typeface="Merriweather"/>
                <a:cs typeface="Merriweather"/>
                <a:sym typeface="Merriweather"/>
              </a:rPr>
            </a:br>
            <a:endParaRPr sz="2800">
              <a:solidFill>
                <a:schemeClr val="dk2"/>
              </a:solidFill>
              <a:latin typeface="Merriweather"/>
              <a:ea typeface="Merriweather"/>
              <a:cs typeface="Merriweather"/>
              <a:sym typeface="Merriweather"/>
            </a:endParaRPr>
          </a:p>
          <a:p>
            <a:pPr indent="-298450" lvl="0" marL="457200" rtl="0" algn="l">
              <a:lnSpc>
                <a:spcPct val="115000"/>
              </a:lnSpc>
              <a:spcBef>
                <a:spcPts val="0"/>
              </a:spcBef>
              <a:spcAft>
                <a:spcPts val="0"/>
              </a:spcAft>
              <a:buClr>
                <a:schemeClr val="dk2"/>
              </a:buClr>
              <a:buSzPts val="1100"/>
              <a:buFont typeface="Merriweather"/>
              <a:buChar char="●"/>
            </a:pPr>
            <a:r>
              <a:rPr lang="en-GB" sz="2800">
                <a:solidFill>
                  <a:schemeClr val="dk2"/>
                </a:solidFill>
                <a:latin typeface="Merriweather"/>
                <a:ea typeface="Merriweather"/>
                <a:cs typeface="Merriweather"/>
                <a:sym typeface="Merriweather"/>
              </a:rPr>
              <a:t>Critical issues get buried.</a:t>
            </a:r>
            <a:endParaRPr sz="2800">
              <a:solidFill>
                <a:schemeClr val="dk2"/>
              </a:solidFill>
              <a:latin typeface="Merriweather"/>
              <a:ea typeface="Merriweather"/>
              <a:cs typeface="Merriweather"/>
              <a:sym typeface="Merriweathe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BFF"/>
        </a:solidFill>
      </p:bgPr>
    </p:bg>
    <p:spTree>
      <p:nvGrpSpPr>
        <p:cNvPr id="123" name="Shape 123"/>
        <p:cNvGrpSpPr/>
        <p:nvPr/>
      </p:nvGrpSpPr>
      <p:grpSpPr>
        <a:xfrm>
          <a:off x="0" y="0"/>
          <a:ext cx="0" cy="0"/>
          <a:chOff x="0" y="0"/>
          <a:chExt cx="0" cy="0"/>
        </a:xfrm>
      </p:grpSpPr>
      <p:sp>
        <p:nvSpPr>
          <p:cNvPr id="124" name="Google Shape;124;g39af38a1b10_0_2"/>
          <p:cNvSpPr txBox="1"/>
          <p:nvPr/>
        </p:nvSpPr>
        <p:spPr>
          <a:xfrm>
            <a:off x="3103800" y="502075"/>
            <a:ext cx="65727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800">
                <a:solidFill>
                  <a:schemeClr val="dk2"/>
                </a:solidFill>
                <a:latin typeface="Merriweather"/>
                <a:ea typeface="Merriweather"/>
                <a:cs typeface="Merriweather"/>
                <a:sym typeface="Merriweather"/>
              </a:rPr>
              <a:t>Fragmented Evidence: Each Tool Sees One Piece</a:t>
            </a:r>
            <a:endParaRPr sz="2800">
              <a:solidFill>
                <a:schemeClr val="dk2"/>
              </a:solidFill>
              <a:latin typeface="Merriweather"/>
              <a:ea typeface="Merriweather"/>
              <a:cs typeface="Merriweather"/>
              <a:sym typeface="Merriweather"/>
            </a:endParaRPr>
          </a:p>
        </p:txBody>
      </p:sp>
      <p:pic>
        <p:nvPicPr>
          <p:cNvPr id="125" name="Google Shape;125;g39af38a1b10_0_2" title="Screenshot 2025-11-07 at 7.26.54 AM.png"/>
          <p:cNvPicPr preferRelativeResize="0"/>
          <p:nvPr/>
        </p:nvPicPr>
        <p:blipFill>
          <a:blip r:embed="rId3">
            <a:alphaModFix/>
          </a:blip>
          <a:stretch>
            <a:fillRect/>
          </a:stretch>
        </p:blipFill>
        <p:spPr>
          <a:xfrm>
            <a:off x="1320113" y="1548775"/>
            <a:ext cx="9551780" cy="500442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g39af38a1b10_0_53"/>
          <p:cNvSpPr txBox="1"/>
          <p:nvPr/>
        </p:nvSpPr>
        <p:spPr>
          <a:xfrm>
            <a:off x="3050700" y="473975"/>
            <a:ext cx="7628400" cy="646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400"/>
              </a:spcBef>
              <a:spcAft>
                <a:spcPts val="400"/>
              </a:spcAft>
              <a:buClr>
                <a:schemeClr val="dk1"/>
              </a:buClr>
              <a:buSzPts val="1100"/>
              <a:buFont typeface="Arial"/>
              <a:buNone/>
            </a:pPr>
            <a:r>
              <a:rPr lang="en-GB" sz="3000">
                <a:solidFill>
                  <a:schemeClr val="dk2"/>
                </a:solidFill>
                <a:latin typeface="Merriweather ExtraBold"/>
                <a:ea typeface="Merriweather ExtraBold"/>
                <a:cs typeface="Merriweather ExtraBold"/>
                <a:sym typeface="Merriweather ExtraBold"/>
              </a:rPr>
              <a:t>Why Not OCSF, VEX, or CycloneDX?</a:t>
            </a:r>
            <a:endParaRPr sz="3000">
              <a:solidFill>
                <a:schemeClr val="dk2"/>
              </a:solidFill>
              <a:latin typeface="Merriweather ExtraBold"/>
              <a:ea typeface="Merriweather ExtraBold"/>
              <a:cs typeface="Merriweather ExtraBold"/>
              <a:sym typeface="Merriweather ExtraBold"/>
            </a:endParaRPr>
          </a:p>
        </p:txBody>
      </p:sp>
      <p:graphicFrame>
        <p:nvGraphicFramePr>
          <p:cNvPr id="132" name="Google Shape;132;g39af38a1b10_0_53"/>
          <p:cNvGraphicFramePr/>
          <p:nvPr/>
        </p:nvGraphicFramePr>
        <p:xfrm>
          <a:off x="57150" y="2426225"/>
          <a:ext cx="3000000" cy="3000000"/>
        </p:xfrm>
        <a:graphic>
          <a:graphicData uri="http://schemas.openxmlformats.org/drawingml/2006/table">
            <a:tbl>
              <a:tblPr>
                <a:noFill/>
                <a:tableStyleId>{C85B1E12-D376-4DAF-973D-8AA6D85728D1}</a:tableStyleId>
              </a:tblPr>
              <a:tblGrid>
                <a:gridCol w="1323975"/>
                <a:gridCol w="2895600"/>
                <a:gridCol w="2486025"/>
                <a:gridCol w="2124075"/>
                <a:gridCol w="3248025"/>
              </a:tblGrid>
              <a:tr h="200025">
                <a:tc>
                  <a:txBody>
                    <a:bodyPr/>
                    <a:lstStyle/>
                    <a:p>
                      <a:pPr indent="0" lvl="0" marL="0" rtl="0" algn="ctr">
                        <a:lnSpc>
                          <a:spcPct val="115000"/>
                        </a:lnSpc>
                        <a:spcBef>
                          <a:spcPts val="0"/>
                        </a:spcBef>
                        <a:spcAft>
                          <a:spcPts val="0"/>
                        </a:spcAft>
                        <a:buNone/>
                      </a:pPr>
                      <a:r>
                        <a:rPr b="1" lang="en-GB" sz="1100"/>
                        <a:t>Dimension</a:t>
                      </a:r>
                      <a:endParaRPr b="1" sz="1100"/>
                    </a:p>
                  </a:txBody>
                  <a:tcPr marT="91425" marB="91425" marR="91425" marL="91425"/>
                </a:tc>
                <a:tc>
                  <a:txBody>
                    <a:bodyPr/>
                    <a:lstStyle/>
                    <a:p>
                      <a:pPr indent="0" lvl="0" marL="0" rtl="0" algn="ctr">
                        <a:lnSpc>
                          <a:spcPct val="115000"/>
                        </a:lnSpc>
                        <a:spcBef>
                          <a:spcPts val="0"/>
                        </a:spcBef>
                        <a:spcAft>
                          <a:spcPts val="0"/>
                        </a:spcAft>
                        <a:buNone/>
                      </a:pPr>
                      <a:r>
                        <a:rPr b="1" lang="en-GB" sz="1100"/>
                        <a:t>CycloneDX</a:t>
                      </a:r>
                      <a:endParaRPr b="1" sz="1100"/>
                    </a:p>
                  </a:txBody>
                  <a:tcPr marT="91425" marB="91425" marR="91425" marL="91425"/>
                </a:tc>
                <a:tc>
                  <a:txBody>
                    <a:bodyPr/>
                    <a:lstStyle/>
                    <a:p>
                      <a:pPr indent="0" lvl="0" marL="0" rtl="0" algn="ctr">
                        <a:lnSpc>
                          <a:spcPct val="115000"/>
                        </a:lnSpc>
                        <a:spcBef>
                          <a:spcPts val="0"/>
                        </a:spcBef>
                        <a:spcAft>
                          <a:spcPts val="0"/>
                        </a:spcAft>
                        <a:buNone/>
                      </a:pPr>
                      <a:r>
                        <a:rPr b="1" lang="en-GB" sz="1100"/>
                        <a:t>VEX</a:t>
                      </a:r>
                      <a:endParaRPr b="1" sz="1100"/>
                    </a:p>
                  </a:txBody>
                  <a:tcPr marT="91425" marB="91425" marR="91425" marL="91425"/>
                </a:tc>
                <a:tc>
                  <a:txBody>
                    <a:bodyPr/>
                    <a:lstStyle/>
                    <a:p>
                      <a:pPr indent="0" lvl="0" marL="0" rtl="0" algn="ctr">
                        <a:lnSpc>
                          <a:spcPct val="115000"/>
                        </a:lnSpc>
                        <a:spcBef>
                          <a:spcPts val="0"/>
                        </a:spcBef>
                        <a:spcAft>
                          <a:spcPts val="0"/>
                        </a:spcAft>
                        <a:buNone/>
                      </a:pPr>
                      <a:r>
                        <a:rPr b="1" lang="en-GB" sz="1100"/>
                        <a:t>OCSF</a:t>
                      </a:r>
                      <a:endParaRPr b="1" sz="1100"/>
                    </a:p>
                  </a:txBody>
                  <a:tcPr marT="91425" marB="91425" marR="91425" marL="91425"/>
                </a:tc>
                <a:tc>
                  <a:txBody>
                    <a:bodyPr/>
                    <a:lstStyle/>
                    <a:p>
                      <a:pPr indent="0" lvl="0" marL="0" rtl="0" algn="ctr">
                        <a:lnSpc>
                          <a:spcPct val="115000"/>
                        </a:lnSpc>
                        <a:spcBef>
                          <a:spcPts val="0"/>
                        </a:spcBef>
                        <a:spcAft>
                          <a:spcPts val="0"/>
                        </a:spcAft>
                        <a:buNone/>
                      </a:pPr>
                      <a:r>
                        <a:rPr b="1" lang="en-GB" sz="1100"/>
                        <a:t>VXDF</a:t>
                      </a:r>
                      <a:endParaRPr b="1" sz="1100"/>
                    </a:p>
                  </a:txBody>
                  <a:tcPr marT="91425" marB="91425" marR="91425" marL="91425"/>
                </a:tc>
              </a:tr>
              <a:tr h="371475">
                <a:tc>
                  <a:txBody>
                    <a:bodyPr/>
                    <a:lstStyle/>
                    <a:p>
                      <a:pPr indent="0" lvl="0" marL="0" rtl="0" algn="l">
                        <a:spcBef>
                          <a:spcPts val="0"/>
                        </a:spcBef>
                        <a:spcAft>
                          <a:spcPts val="0"/>
                        </a:spcAft>
                        <a:buNone/>
                      </a:pPr>
                      <a:r>
                        <a:rPr b="1" lang="en-GB" sz="1100"/>
                        <a:t>Primary Goal</a:t>
                      </a:r>
                      <a:endParaRPr b="1" sz="1100"/>
                    </a:p>
                  </a:txBody>
                  <a:tcPr marT="91425" marB="91425" marR="91425" marL="91425"/>
                </a:tc>
                <a:tc>
                  <a:txBody>
                    <a:bodyPr/>
                    <a:lstStyle/>
                    <a:p>
                      <a:pPr indent="0" lvl="0" marL="0" rtl="0" algn="l">
                        <a:spcBef>
                          <a:spcPts val="0"/>
                        </a:spcBef>
                        <a:spcAft>
                          <a:spcPts val="0"/>
                        </a:spcAft>
                        <a:buNone/>
                      </a:pPr>
                      <a:r>
                        <a:rPr lang="en-GB"/>
                        <a:t>Enumerate software components &amp; vulnerabilities</a:t>
                      </a:r>
                      <a:endParaRPr/>
                    </a:p>
                  </a:txBody>
                  <a:tcPr marT="91425" marB="91425" marR="91425" marL="91425"/>
                </a:tc>
                <a:tc>
                  <a:txBody>
                    <a:bodyPr/>
                    <a:lstStyle/>
                    <a:p>
                      <a:pPr indent="0" lvl="0" marL="0" rtl="0" algn="l">
                        <a:spcBef>
                          <a:spcPts val="0"/>
                        </a:spcBef>
                        <a:spcAft>
                          <a:spcPts val="0"/>
                        </a:spcAft>
                        <a:buNone/>
                      </a:pPr>
                      <a:r>
                        <a:rPr lang="en-GB"/>
                        <a:t>Declare vulnerability status</a:t>
                      </a:r>
                      <a:endParaRPr/>
                    </a:p>
                  </a:txBody>
                  <a:tcPr marT="91425" marB="91425" marR="91425" marL="91425"/>
                </a:tc>
                <a:tc>
                  <a:txBody>
                    <a:bodyPr/>
                    <a:lstStyle/>
                    <a:p>
                      <a:pPr indent="0" lvl="0" marL="0" rtl="0" algn="l">
                        <a:spcBef>
                          <a:spcPts val="0"/>
                        </a:spcBef>
                        <a:spcAft>
                          <a:spcPts val="0"/>
                        </a:spcAft>
                        <a:buNone/>
                      </a:pPr>
                      <a:r>
                        <a:rPr lang="en-GB"/>
                        <a:t>Normalize security telemetry/events</a:t>
                      </a:r>
                      <a:endParaRPr/>
                    </a:p>
                  </a:txBody>
                  <a:tcPr marT="91425" marB="91425" marR="91425" marL="91425"/>
                </a:tc>
                <a:tc>
                  <a:txBody>
                    <a:bodyPr/>
                    <a:lstStyle/>
                    <a:p>
                      <a:pPr indent="0" lvl="0" marL="0" rtl="0" algn="l">
                        <a:spcBef>
                          <a:spcPts val="0"/>
                        </a:spcBef>
                        <a:spcAft>
                          <a:spcPts val="0"/>
                        </a:spcAft>
                        <a:buNone/>
                      </a:pPr>
                      <a:r>
                        <a:rPr lang="en-GB" sz="1100"/>
                        <a:t>Represent </a:t>
                      </a:r>
                      <a:r>
                        <a:rPr i="1" lang="en-GB" sz="1100"/>
                        <a:t>evidence</a:t>
                      </a:r>
                      <a:r>
                        <a:rPr lang="en-GB" sz="1100"/>
                        <a:t> of exploitability</a:t>
                      </a:r>
                      <a:endParaRPr sz="1100"/>
                    </a:p>
                  </a:txBody>
                  <a:tcPr marT="91425" marB="91425" marR="91425" marL="91425"/>
                </a:tc>
              </a:tr>
              <a:tr h="371475">
                <a:tc>
                  <a:txBody>
                    <a:bodyPr/>
                    <a:lstStyle/>
                    <a:p>
                      <a:pPr indent="0" lvl="0" marL="0" rtl="0" algn="l">
                        <a:spcBef>
                          <a:spcPts val="0"/>
                        </a:spcBef>
                        <a:spcAft>
                          <a:spcPts val="0"/>
                        </a:spcAft>
                        <a:buNone/>
                      </a:pPr>
                      <a:r>
                        <a:rPr b="1" lang="en-GB" sz="1100"/>
                        <a:t>Data Nature</a:t>
                      </a:r>
                      <a:endParaRPr b="1" sz="1100"/>
                    </a:p>
                  </a:txBody>
                  <a:tcPr marT="91425" marB="91425" marR="91425" marL="91425"/>
                </a:tc>
                <a:tc>
                  <a:txBody>
                    <a:bodyPr/>
                    <a:lstStyle/>
                    <a:p>
                      <a:pPr indent="0" lvl="0" marL="0" rtl="0" algn="l">
                        <a:spcBef>
                          <a:spcPts val="0"/>
                        </a:spcBef>
                        <a:spcAft>
                          <a:spcPts val="0"/>
                        </a:spcAft>
                        <a:buNone/>
                      </a:pPr>
                      <a:r>
                        <a:rPr lang="en-GB"/>
                        <a:t>Static metadata</a:t>
                      </a:r>
                      <a:endParaRPr/>
                    </a:p>
                  </a:txBody>
                  <a:tcPr marT="91425" marB="91425" marR="91425" marL="91425"/>
                </a:tc>
                <a:tc>
                  <a:txBody>
                    <a:bodyPr/>
                    <a:lstStyle/>
                    <a:p>
                      <a:pPr indent="0" lvl="0" marL="0" rtl="0" algn="l">
                        <a:spcBef>
                          <a:spcPts val="0"/>
                        </a:spcBef>
                        <a:spcAft>
                          <a:spcPts val="0"/>
                        </a:spcAft>
                        <a:buNone/>
                      </a:pPr>
                      <a:r>
                        <a:rPr lang="en-GB"/>
                        <a:t>Static assertion (“affected”, “not affected”)</a:t>
                      </a:r>
                      <a:endParaRPr/>
                    </a:p>
                  </a:txBody>
                  <a:tcPr marT="91425" marB="91425" marR="91425" marL="91425"/>
                </a:tc>
                <a:tc>
                  <a:txBody>
                    <a:bodyPr/>
                    <a:lstStyle/>
                    <a:p>
                      <a:pPr indent="0" lvl="0" marL="0" rtl="0" algn="l">
                        <a:spcBef>
                          <a:spcPts val="0"/>
                        </a:spcBef>
                        <a:spcAft>
                          <a:spcPts val="0"/>
                        </a:spcAft>
                        <a:buNone/>
                      </a:pPr>
                      <a:r>
                        <a:rPr lang="en-GB"/>
                        <a:t>Event data (alerts, logs)</a:t>
                      </a:r>
                      <a:endParaRPr/>
                    </a:p>
                  </a:txBody>
                  <a:tcPr marT="91425" marB="91425" marR="91425" marL="91425"/>
                </a:tc>
                <a:tc>
                  <a:txBody>
                    <a:bodyPr/>
                    <a:lstStyle/>
                    <a:p>
                      <a:pPr indent="0" lvl="0" marL="0" rtl="0" algn="l">
                        <a:spcBef>
                          <a:spcPts val="0"/>
                        </a:spcBef>
                        <a:spcAft>
                          <a:spcPts val="0"/>
                        </a:spcAft>
                        <a:buNone/>
                      </a:pPr>
                      <a:r>
                        <a:rPr lang="en-GB"/>
                        <a:t>Dynamic validation (proof, trace, payload, environment)</a:t>
                      </a:r>
                      <a:endParaRPr/>
                    </a:p>
                  </a:txBody>
                  <a:tcPr marT="91425" marB="91425" marR="91425" marL="91425"/>
                </a:tc>
              </a:tr>
              <a:tr h="200025">
                <a:tc>
                  <a:txBody>
                    <a:bodyPr/>
                    <a:lstStyle/>
                    <a:p>
                      <a:pPr indent="0" lvl="0" marL="0" rtl="0" algn="l">
                        <a:spcBef>
                          <a:spcPts val="0"/>
                        </a:spcBef>
                        <a:spcAft>
                          <a:spcPts val="0"/>
                        </a:spcAft>
                        <a:buNone/>
                      </a:pPr>
                      <a:r>
                        <a:rPr b="1" lang="en-GB" sz="1100"/>
                        <a:t>Lifecycle Stage</a:t>
                      </a:r>
                      <a:endParaRPr b="1" sz="1100"/>
                    </a:p>
                  </a:txBody>
                  <a:tcPr marT="91425" marB="91425" marR="91425" marL="91425"/>
                </a:tc>
                <a:tc>
                  <a:txBody>
                    <a:bodyPr/>
                    <a:lstStyle/>
                    <a:p>
                      <a:pPr indent="0" lvl="0" marL="0" rtl="0" algn="l">
                        <a:spcBef>
                          <a:spcPts val="0"/>
                        </a:spcBef>
                        <a:spcAft>
                          <a:spcPts val="0"/>
                        </a:spcAft>
                        <a:buNone/>
                      </a:pPr>
                      <a:r>
                        <a:rPr lang="en-GB"/>
                        <a:t>Build / Release</a:t>
                      </a:r>
                      <a:endParaRPr/>
                    </a:p>
                  </a:txBody>
                  <a:tcPr marT="91425" marB="91425" marR="91425" marL="91425"/>
                </a:tc>
                <a:tc>
                  <a:txBody>
                    <a:bodyPr/>
                    <a:lstStyle/>
                    <a:p>
                      <a:pPr indent="0" lvl="0" marL="0" rtl="0" algn="l">
                        <a:spcBef>
                          <a:spcPts val="0"/>
                        </a:spcBef>
                        <a:spcAft>
                          <a:spcPts val="0"/>
                        </a:spcAft>
                        <a:buNone/>
                      </a:pPr>
                      <a:r>
                        <a:rPr lang="en-GB"/>
                        <a:t>Post-scan triage</a:t>
                      </a:r>
                      <a:endParaRPr/>
                    </a:p>
                  </a:txBody>
                  <a:tcPr marT="91425" marB="91425" marR="91425" marL="91425"/>
                </a:tc>
                <a:tc>
                  <a:txBody>
                    <a:bodyPr/>
                    <a:lstStyle/>
                    <a:p>
                      <a:pPr indent="0" lvl="0" marL="0" rtl="0" algn="l">
                        <a:spcBef>
                          <a:spcPts val="0"/>
                        </a:spcBef>
                        <a:spcAft>
                          <a:spcPts val="0"/>
                        </a:spcAft>
                        <a:buNone/>
                      </a:pPr>
                      <a:r>
                        <a:rPr lang="en-GB"/>
                        <a:t>Runtime detection</a:t>
                      </a:r>
                      <a:endParaRPr/>
                    </a:p>
                  </a:txBody>
                  <a:tcPr marT="91425" marB="91425" marR="91425" marL="91425"/>
                </a:tc>
                <a:tc>
                  <a:txBody>
                    <a:bodyPr/>
                    <a:lstStyle/>
                    <a:p>
                      <a:pPr indent="0" lvl="0" marL="0" rtl="0" algn="l">
                        <a:spcBef>
                          <a:spcPts val="0"/>
                        </a:spcBef>
                        <a:spcAft>
                          <a:spcPts val="0"/>
                        </a:spcAft>
                        <a:buNone/>
                      </a:pPr>
                      <a:r>
                        <a:rPr lang="en-GB"/>
                        <a:t>Post-validation / Evidence generation</a:t>
                      </a:r>
                      <a:endParaRPr/>
                    </a:p>
                  </a:txBody>
                  <a:tcPr marT="91425" marB="91425" marR="91425" marL="91425"/>
                </a:tc>
              </a:tr>
              <a:tr h="200025">
                <a:tc>
                  <a:txBody>
                    <a:bodyPr/>
                    <a:lstStyle/>
                    <a:p>
                      <a:pPr indent="0" lvl="0" marL="0" rtl="0" algn="l">
                        <a:spcBef>
                          <a:spcPts val="0"/>
                        </a:spcBef>
                        <a:spcAft>
                          <a:spcPts val="0"/>
                        </a:spcAft>
                        <a:buNone/>
                      </a:pPr>
                      <a:r>
                        <a:rPr b="1" lang="en-GB" sz="1100"/>
                        <a:t>Trust Model</a:t>
                      </a:r>
                      <a:endParaRPr b="1" sz="1100"/>
                    </a:p>
                  </a:txBody>
                  <a:tcPr marT="91425" marB="91425" marR="91425" marL="91425"/>
                </a:tc>
                <a:tc>
                  <a:txBody>
                    <a:bodyPr/>
                    <a:lstStyle/>
                    <a:p>
                      <a:pPr indent="0" lvl="0" marL="0" rtl="0" algn="l">
                        <a:spcBef>
                          <a:spcPts val="0"/>
                        </a:spcBef>
                        <a:spcAft>
                          <a:spcPts val="0"/>
                        </a:spcAft>
                        <a:buNone/>
                      </a:pPr>
                      <a:r>
                        <a:rPr lang="en-GB"/>
                        <a:t>Declarative (“we believe this”)</a:t>
                      </a:r>
                      <a:endParaRPr/>
                    </a:p>
                  </a:txBody>
                  <a:tcPr marT="91425" marB="91425" marR="91425" marL="91425"/>
                </a:tc>
                <a:tc>
                  <a:txBody>
                    <a:bodyPr/>
                    <a:lstStyle/>
                    <a:p>
                      <a:pPr indent="0" lvl="0" marL="0" rtl="0" algn="l">
                        <a:spcBef>
                          <a:spcPts val="0"/>
                        </a:spcBef>
                        <a:spcAft>
                          <a:spcPts val="0"/>
                        </a:spcAft>
                        <a:buNone/>
                      </a:pPr>
                      <a:r>
                        <a:rPr lang="en-GB"/>
                        <a:t>Declarative (“vendor asserts this”)</a:t>
                      </a:r>
                      <a:endParaRPr/>
                    </a:p>
                  </a:txBody>
                  <a:tcPr marT="91425" marB="91425" marR="91425" marL="91425"/>
                </a:tc>
                <a:tc>
                  <a:txBody>
                    <a:bodyPr/>
                    <a:lstStyle/>
                    <a:p>
                      <a:pPr indent="0" lvl="0" marL="0" rtl="0" algn="l">
                        <a:spcBef>
                          <a:spcPts val="0"/>
                        </a:spcBef>
                        <a:spcAft>
                          <a:spcPts val="0"/>
                        </a:spcAft>
                        <a:buNone/>
                      </a:pPr>
                      <a:r>
                        <a:rPr lang="en-GB"/>
                        <a:t>Observational (“we saw this”)</a:t>
                      </a:r>
                      <a:endParaRPr/>
                    </a:p>
                  </a:txBody>
                  <a:tcPr marT="91425" marB="91425" marR="91425" marL="91425"/>
                </a:tc>
                <a:tc>
                  <a:txBody>
                    <a:bodyPr/>
                    <a:lstStyle/>
                    <a:p>
                      <a:pPr indent="0" lvl="0" marL="0" rtl="0" algn="l">
                        <a:spcBef>
                          <a:spcPts val="0"/>
                        </a:spcBef>
                        <a:spcAft>
                          <a:spcPts val="0"/>
                        </a:spcAft>
                        <a:buNone/>
                      </a:pPr>
                      <a:r>
                        <a:rPr lang="en-GB" sz="1100"/>
                        <a:t>Empirical (“we </a:t>
                      </a:r>
                      <a:r>
                        <a:rPr i="1" lang="en-GB" sz="1100"/>
                        <a:t>proved</a:t>
                      </a:r>
                      <a:r>
                        <a:rPr lang="en-GB" sz="1100"/>
                        <a:t> this”)</a:t>
                      </a:r>
                      <a:endParaRPr sz="1100"/>
                    </a:p>
                  </a:txBody>
                  <a:tcPr marT="91425" marB="91425" marR="91425" marL="91425"/>
                </a:tc>
              </a:tr>
              <a:tr h="371475">
                <a:tc>
                  <a:txBody>
                    <a:bodyPr/>
                    <a:lstStyle/>
                    <a:p>
                      <a:pPr indent="0" lvl="0" marL="0" rtl="0" algn="l">
                        <a:spcBef>
                          <a:spcPts val="0"/>
                        </a:spcBef>
                        <a:spcAft>
                          <a:spcPts val="0"/>
                        </a:spcAft>
                        <a:buNone/>
                      </a:pPr>
                      <a:r>
                        <a:rPr b="1" lang="en-GB" sz="1100"/>
                        <a:t>Intended Consumers</a:t>
                      </a:r>
                      <a:endParaRPr b="1" sz="1100"/>
                    </a:p>
                  </a:txBody>
                  <a:tcPr marT="91425" marB="91425" marR="91425" marL="91425"/>
                </a:tc>
                <a:tc>
                  <a:txBody>
                    <a:bodyPr/>
                    <a:lstStyle/>
                    <a:p>
                      <a:pPr indent="0" lvl="0" marL="0" rtl="0" algn="l">
                        <a:spcBef>
                          <a:spcPts val="0"/>
                        </a:spcBef>
                        <a:spcAft>
                          <a:spcPts val="0"/>
                        </a:spcAft>
                        <a:buNone/>
                      </a:pPr>
                      <a:r>
                        <a:rPr lang="en-GB"/>
                        <a:t>Supply chain &amp; inventory systems</a:t>
                      </a:r>
                      <a:endParaRPr/>
                    </a:p>
                  </a:txBody>
                  <a:tcPr marT="91425" marB="91425" marR="91425" marL="91425"/>
                </a:tc>
                <a:tc>
                  <a:txBody>
                    <a:bodyPr/>
                    <a:lstStyle/>
                    <a:p>
                      <a:pPr indent="0" lvl="0" marL="0" rtl="0" algn="l">
                        <a:spcBef>
                          <a:spcPts val="0"/>
                        </a:spcBef>
                        <a:spcAft>
                          <a:spcPts val="0"/>
                        </a:spcAft>
                        <a:buNone/>
                      </a:pPr>
                      <a:r>
                        <a:rPr lang="en-GB"/>
                        <a:t>Risk triage &amp; vendors</a:t>
                      </a:r>
                      <a:endParaRPr/>
                    </a:p>
                  </a:txBody>
                  <a:tcPr marT="91425" marB="91425" marR="91425" marL="91425"/>
                </a:tc>
                <a:tc>
                  <a:txBody>
                    <a:bodyPr/>
                    <a:lstStyle/>
                    <a:p>
                      <a:pPr indent="0" lvl="0" marL="0" rtl="0" algn="l">
                        <a:spcBef>
                          <a:spcPts val="0"/>
                        </a:spcBef>
                        <a:spcAft>
                          <a:spcPts val="0"/>
                        </a:spcAft>
                        <a:buNone/>
                      </a:pPr>
                      <a:r>
                        <a:rPr lang="en-GB"/>
                        <a:t>SIEM / XDR pipelines</a:t>
                      </a:r>
                      <a:endParaRPr/>
                    </a:p>
                  </a:txBody>
                  <a:tcPr marT="91425" marB="91425" marR="91425" marL="91425"/>
                </a:tc>
                <a:tc>
                  <a:txBody>
                    <a:bodyPr/>
                    <a:lstStyle/>
                    <a:p>
                      <a:pPr indent="0" lvl="0" marL="0" rtl="0" algn="l">
                        <a:spcBef>
                          <a:spcPts val="0"/>
                        </a:spcBef>
                        <a:spcAft>
                          <a:spcPts val="0"/>
                        </a:spcAft>
                        <a:buNone/>
                      </a:pPr>
                      <a:r>
                        <a:rPr lang="en-GB"/>
                        <a:t>Validators, triagers, exploit analyzers</a:t>
                      </a:r>
                      <a:endParaRPr/>
                    </a:p>
                  </a:txBody>
                  <a:tcPr marT="91425" marB="91425" marR="91425" marL="91425"/>
                </a:tc>
              </a:tr>
              <a:tr h="200025">
                <a:tc>
                  <a:txBody>
                    <a:bodyPr/>
                    <a:lstStyle/>
                    <a:p>
                      <a:pPr indent="0" lvl="0" marL="0" rtl="0" algn="l">
                        <a:spcBef>
                          <a:spcPts val="0"/>
                        </a:spcBef>
                        <a:spcAft>
                          <a:spcPts val="0"/>
                        </a:spcAft>
                        <a:buNone/>
                      </a:pPr>
                      <a:r>
                        <a:rPr b="1" lang="en-GB" sz="1100"/>
                        <a:t>Data Sensitivity</a:t>
                      </a:r>
                      <a:endParaRPr b="1" sz="1100"/>
                    </a:p>
                  </a:txBody>
                  <a:tcPr marT="91425" marB="91425" marR="91425" marL="91425"/>
                </a:tc>
                <a:tc>
                  <a:txBody>
                    <a:bodyPr/>
                    <a:lstStyle/>
                    <a:p>
                      <a:pPr indent="0" lvl="0" marL="0" rtl="0" algn="l">
                        <a:spcBef>
                          <a:spcPts val="0"/>
                        </a:spcBef>
                        <a:spcAft>
                          <a:spcPts val="0"/>
                        </a:spcAft>
                        <a:buNone/>
                      </a:pPr>
                      <a:r>
                        <a:rPr lang="en-GB"/>
                        <a:t>Public-safe</a:t>
                      </a:r>
                      <a:endParaRPr/>
                    </a:p>
                  </a:txBody>
                  <a:tcPr marT="91425" marB="91425" marR="91425" marL="91425"/>
                </a:tc>
                <a:tc>
                  <a:txBody>
                    <a:bodyPr/>
                    <a:lstStyle/>
                    <a:p>
                      <a:pPr indent="0" lvl="0" marL="0" rtl="0" algn="l">
                        <a:spcBef>
                          <a:spcPts val="0"/>
                        </a:spcBef>
                        <a:spcAft>
                          <a:spcPts val="0"/>
                        </a:spcAft>
                        <a:buNone/>
                      </a:pPr>
                      <a:r>
                        <a:rPr lang="en-GB"/>
                        <a:t>Public-safe</a:t>
                      </a:r>
                      <a:endParaRPr/>
                    </a:p>
                  </a:txBody>
                  <a:tcPr marT="91425" marB="91425" marR="91425" marL="91425"/>
                </a:tc>
                <a:tc>
                  <a:txBody>
                    <a:bodyPr/>
                    <a:lstStyle/>
                    <a:p>
                      <a:pPr indent="0" lvl="0" marL="0" rtl="0" algn="l">
                        <a:spcBef>
                          <a:spcPts val="0"/>
                        </a:spcBef>
                        <a:spcAft>
                          <a:spcPts val="0"/>
                        </a:spcAft>
                        <a:buNone/>
                      </a:pPr>
                      <a:r>
                        <a:rPr lang="en-GB"/>
                        <a:t>Semi-sensitive</a:t>
                      </a:r>
                      <a:endParaRPr/>
                    </a:p>
                  </a:txBody>
                  <a:tcPr marT="91425" marB="91425" marR="91425" marL="91425"/>
                </a:tc>
                <a:tc>
                  <a:txBody>
                    <a:bodyPr/>
                    <a:lstStyle/>
                    <a:p>
                      <a:pPr indent="0" lvl="0" marL="0" rtl="0" algn="l">
                        <a:spcBef>
                          <a:spcPts val="0"/>
                        </a:spcBef>
                        <a:spcAft>
                          <a:spcPts val="0"/>
                        </a:spcAft>
                        <a:buNone/>
                      </a:pPr>
                      <a:r>
                        <a:rPr lang="en-GB"/>
                        <a:t>Potentially sensitive (payloads, traces, PoCs)</a:t>
                      </a:r>
                      <a:endParaRPr/>
                    </a:p>
                  </a:txBody>
                  <a:tcPr marT="91425" marB="91425" marR="91425" marL="91425"/>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g39af38a1b10_0_61"/>
          <p:cNvSpPr txBox="1"/>
          <p:nvPr/>
        </p:nvSpPr>
        <p:spPr>
          <a:xfrm>
            <a:off x="4302900" y="482800"/>
            <a:ext cx="35862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3000">
                <a:solidFill>
                  <a:schemeClr val="dk2"/>
                </a:solidFill>
                <a:latin typeface="Merriweather ExtraBold"/>
                <a:ea typeface="Merriweather ExtraBold"/>
                <a:cs typeface="Merriweather ExtraBold"/>
                <a:sym typeface="Merriweather ExtraBold"/>
              </a:rPr>
              <a:t>VXDF Core Model</a:t>
            </a:r>
            <a:endParaRPr sz="3000">
              <a:solidFill>
                <a:schemeClr val="dk2"/>
              </a:solidFill>
              <a:latin typeface="Merriweather ExtraBold"/>
              <a:ea typeface="Merriweather ExtraBold"/>
              <a:cs typeface="Merriweather ExtraBold"/>
              <a:sym typeface="Merriweather ExtraBold"/>
            </a:endParaRPr>
          </a:p>
        </p:txBody>
      </p:sp>
      <p:sp>
        <p:nvSpPr>
          <p:cNvPr id="139" name="Google Shape;139;g39af38a1b10_0_61"/>
          <p:cNvSpPr/>
          <p:nvPr/>
        </p:nvSpPr>
        <p:spPr>
          <a:xfrm>
            <a:off x="3854998" y="2674733"/>
            <a:ext cx="1043400" cy="64800"/>
          </a:xfrm>
          <a:prstGeom prst="roundRect">
            <a:avLst>
              <a:gd fmla="val 50000" name="adj"/>
            </a:avLst>
          </a:prstGeom>
          <a:solidFill>
            <a:srgbClr val="A7291E"/>
          </a:solidFill>
          <a:ln>
            <a:noFill/>
          </a:ln>
        </p:spPr>
        <p:txBody>
          <a:bodyPr anchorCtr="0" anchor="ctr" bIns="160525" lIns="160525" spcFirstLastPara="1" rIns="160525" wrap="square" tIns="160525">
            <a:noAutofit/>
          </a:bodyPr>
          <a:lstStyle/>
          <a:p>
            <a:pPr indent="0" lvl="0" marL="0" rtl="0" algn="l">
              <a:spcBef>
                <a:spcPts val="0"/>
              </a:spcBef>
              <a:spcAft>
                <a:spcPts val="0"/>
              </a:spcAft>
              <a:buNone/>
            </a:pPr>
            <a:r>
              <a:t/>
            </a:r>
            <a:endParaRPr/>
          </a:p>
        </p:txBody>
      </p:sp>
      <p:grpSp>
        <p:nvGrpSpPr>
          <p:cNvPr id="140" name="Google Shape;140;g39af38a1b10_0_61"/>
          <p:cNvGrpSpPr/>
          <p:nvPr/>
        </p:nvGrpSpPr>
        <p:grpSpPr>
          <a:xfrm>
            <a:off x="1056873" y="2163724"/>
            <a:ext cx="3081780" cy="3332848"/>
            <a:chOff x="571536" y="1957150"/>
            <a:chExt cx="1755000" cy="1897977"/>
          </a:xfrm>
        </p:grpSpPr>
        <p:sp>
          <p:nvSpPr>
            <p:cNvPr id="141" name="Google Shape;141;g39af38a1b10_0_61"/>
            <p:cNvSpPr/>
            <p:nvPr/>
          </p:nvSpPr>
          <p:spPr>
            <a:xfrm>
              <a:off x="1151886" y="1957150"/>
              <a:ext cx="594300" cy="594300"/>
            </a:xfrm>
            <a:prstGeom prst="ellipse">
              <a:avLst/>
            </a:prstGeom>
            <a:noFill/>
            <a:ln cap="flat" cmpd="sng" w="66925">
              <a:solidFill>
                <a:srgbClr val="A7291E"/>
              </a:solidFill>
              <a:prstDash val="solid"/>
              <a:round/>
              <a:headEnd len="sm" w="sm" type="none"/>
              <a:tailEnd len="sm" w="sm" type="none"/>
            </a:ln>
          </p:spPr>
          <p:txBody>
            <a:bodyPr anchorCtr="0" anchor="ctr" bIns="160525" lIns="160525" spcFirstLastPara="1" rIns="160525" wrap="square" tIns="160525">
              <a:noAutofit/>
            </a:bodyPr>
            <a:lstStyle/>
            <a:p>
              <a:pPr indent="0" lvl="0" marL="0" rtl="0" algn="l">
                <a:spcBef>
                  <a:spcPts val="0"/>
                </a:spcBef>
                <a:spcAft>
                  <a:spcPts val="0"/>
                </a:spcAft>
                <a:buNone/>
              </a:pPr>
              <a:r>
                <a:t/>
              </a:r>
              <a:endParaRPr/>
            </a:p>
          </p:txBody>
        </p:sp>
        <p:sp>
          <p:nvSpPr>
            <p:cNvPr id="142" name="Google Shape;142;g39af38a1b10_0_61"/>
            <p:cNvSpPr txBox="1"/>
            <p:nvPr/>
          </p:nvSpPr>
          <p:spPr>
            <a:xfrm>
              <a:off x="594488" y="2660925"/>
              <a:ext cx="1709100" cy="446400"/>
            </a:xfrm>
            <a:prstGeom prst="rect">
              <a:avLst/>
            </a:prstGeom>
            <a:noFill/>
            <a:ln>
              <a:noFill/>
            </a:ln>
          </p:spPr>
          <p:txBody>
            <a:bodyPr anchorCtr="0" anchor="b" bIns="160525" lIns="160525" spcFirstLastPara="1" rIns="160525" wrap="square" tIns="160525">
              <a:noAutofit/>
            </a:bodyPr>
            <a:lstStyle/>
            <a:p>
              <a:pPr indent="0" lvl="0" marL="0" rtl="0" algn="ctr">
                <a:lnSpc>
                  <a:spcPct val="115000"/>
                </a:lnSpc>
                <a:spcBef>
                  <a:spcPts val="0"/>
                </a:spcBef>
                <a:spcAft>
                  <a:spcPts val="0"/>
                </a:spcAft>
                <a:buNone/>
              </a:pPr>
              <a:r>
                <a:rPr b="1" lang="en-GB" sz="1712">
                  <a:solidFill>
                    <a:srgbClr val="A7291E"/>
                  </a:solidFill>
                  <a:latin typeface="Roboto"/>
                  <a:ea typeface="Roboto"/>
                  <a:cs typeface="Roboto"/>
                  <a:sym typeface="Roboto"/>
                </a:rPr>
                <a:t>Unify</a:t>
              </a:r>
              <a:endParaRPr b="1" sz="1712">
                <a:solidFill>
                  <a:srgbClr val="A7291E"/>
                </a:solidFill>
                <a:latin typeface="Roboto"/>
                <a:ea typeface="Roboto"/>
                <a:cs typeface="Roboto"/>
                <a:sym typeface="Roboto"/>
              </a:endParaRPr>
            </a:p>
          </p:txBody>
        </p:sp>
        <p:sp>
          <p:nvSpPr>
            <p:cNvPr id="143" name="Google Shape;143;g39af38a1b10_0_61"/>
            <p:cNvSpPr txBox="1"/>
            <p:nvPr/>
          </p:nvSpPr>
          <p:spPr>
            <a:xfrm>
              <a:off x="571536" y="3117727"/>
              <a:ext cx="1755000" cy="737400"/>
            </a:xfrm>
            <a:prstGeom prst="rect">
              <a:avLst/>
            </a:prstGeom>
            <a:noFill/>
            <a:ln>
              <a:noFill/>
            </a:ln>
          </p:spPr>
          <p:txBody>
            <a:bodyPr anchorCtr="0" anchor="t" bIns="160525" lIns="160525" spcFirstLastPara="1" rIns="160525" wrap="square" tIns="160525">
              <a:noAutofit/>
            </a:bodyPr>
            <a:lstStyle/>
            <a:p>
              <a:pPr indent="0" lvl="0" marL="0" rtl="0" algn="ctr">
                <a:lnSpc>
                  <a:spcPct val="115000"/>
                </a:lnSpc>
                <a:spcBef>
                  <a:spcPts val="0"/>
                </a:spcBef>
                <a:spcAft>
                  <a:spcPts val="2766"/>
                </a:spcAft>
                <a:buNone/>
              </a:pPr>
              <a:r>
                <a:rPr lang="en-GB" sz="1448">
                  <a:solidFill>
                    <a:srgbClr val="A7291E"/>
                  </a:solidFill>
                  <a:latin typeface="Roboto"/>
                  <a:ea typeface="Roboto"/>
                  <a:cs typeface="Roboto"/>
                  <a:sym typeface="Roboto"/>
                </a:rPr>
                <a:t>Ingest Findings from SAST, DAST, SCA, runtime telemetry</a:t>
              </a:r>
              <a:r>
                <a:rPr lang="en-GB" sz="1448">
                  <a:solidFill>
                    <a:srgbClr val="A7291E"/>
                  </a:solidFill>
                  <a:latin typeface="Roboto"/>
                  <a:ea typeface="Roboto"/>
                  <a:cs typeface="Roboto"/>
                  <a:sym typeface="Roboto"/>
                </a:rPr>
                <a:t>.</a:t>
              </a:r>
              <a:endParaRPr sz="1448">
                <a:solidFill>
                  <a:srgbClr val="A7291E"/>
                </a:solidFill>
                <a:latin typeface="Roboto"/>
                <a:ea typeface="Roboto"/>
                <a:cs typeface="Roboto"/>
                <a:sym typeface="Roboto"/>
              </a:endParaRPr>
            </a:p>
          </p:txBody>
        </p:sp>
      </p:grpSp>
      <p:grpSp>
        <p:nvGrpSpPr>
          <p:cNvPr id="144" name="Google Shape;144;g39af38a1b10_0_61"/>
          <p:cNvGrpSpPr/>
          <p:nvPr/>
        </p:nvGrpSpPr>
        <p:grpSpPr>
          <a:xfrm>
            <a:off x="4793442" y="2163724"/>
            <a:ext cx="3001184" cy="3332848"/>
            <a:chOff x="2699423" y="1957150"/>
            <a:chExt cx="1709103" cy="1897977"/>
          </a:xfrm>
        </p:grpSpPr>
        <p:sp>
          <p:nvSpPr>
            <p:cNvPr id="145" name="Google Shape;145;g39af38a1b10_0_61"/>
            <p:cNvSpPr/>
            <p:nvPr/>
          </p:nvSpPr>
          <p:spPr>
            <a:xfrm>
              <a:off x="3256823" y="1957150"/>
              <a:ext cx="594300" cy="594300"/>
            </a:xfrm>
            <a:prstGeom prst="ellipse">
              <a:avLst/>
            </a:prstGeom>
            <a:noFill/>
            <a:ln cap="flat" cmpd="sng" w="66925">
              <a:solidFill>
                <a:srgbClr val="A7291E"/>
              </a:solidFill>
              <a:prstDash val="solid"/>
              <a:round/>
              <a:headEnd len="sm" w="sm" type="none"/>
              <a:tailEnd len="sm" w="sm" type="none"/>
            </a:ln>
          </p:spPr>
          <p:txBody>
            <a:bodyPr anchorCtr="0" anchor="ctr" bIns="160525" lIns="160525" spcFirstLastPara="1" rIns="160525" wrap="square" tIns="160525">
              <a:noAutofit/>
            </a:bodyPr>
            <a:lstStyle/>
            <a:p>
              <a:pPr indent="0" lvl="0" marL="0" rtl="0" algn="l">
                <a:spcBef>
                  <a:spcPts val="0"/>
                </a:spcBef>
                <a:spcAft>
                  <a:spcPts val="0"/>
                </a:spcAft>
                <a:buNone/>
              </a:pPr>
              <a:r>
                <a:t/>
              </a:r>
              <a:endParaRPr/>
            </a:p>
          </p:txBody>
        </p:sp>
        <p:sp>
          <p:nvSpPr>
            <p:cNvPr id="146" name="Google Shape;146;g39af38a1b10_0_61"/>
            <p:cNvSpPr txBox="1"/>
            <p:nvPr/>
          </p:nvSpPr>
          <p:spPr>
            <a:xfrm>
              <a:off x="2699425" y="2660925"/>
              <a:ext cx="1709100" cy="446400"/>
            </a:xfrm>
            <a:prstGeom prst="rect">
              <a:avLst/>
            </a:prstGeom>
            <a:noFill/>
            <a:ln>
              <a:noFill/>
            </a:ln>
          </p:spPr>
          <p:txBody>
            <a:bodyPr anchorCtr="0" anchor="b" bIns="160525" lIns="160525" spcFirstLastPara="1" rIns="160525" wrap="square" tIns="160525">
              <a:noAutofit/>
            </a:bodyPr>
            <a:lstStyle/>
            <a:p>
              <a:pPr indent="0" lvl="0" marL="0" rtl="0" algn="ctr">
                <a:lnSpc>
                  <a:spcPct val="115000"/>
                </a:lnSpc>
                <a:spcBef>
                  <a:spcPts val="0"/>
                </a:spcBef>
                <a:spcAft>
                  <a:spcPts val="0"/>
                </a:spcAft>
                <a:buNone/>
              </a:pPr>
              <a:r>
                <a:rPr b="1" lang="en-GB" sz="1712">
                  <a:solidFill>
                    <a:srgbClr val="A7291E"/>
                  </a:solidFill>
                  <a:latin typeface="Roboto"/>
                  <a:ea typeface="Roboto"/>
                  <a:cs typeface="Roboto"/>
                  <a:sym typeface="Roboto"/>
                </a:rPr>
                <a:t>Validate</a:t>
              </a:r>
              <a:endParaRPr b="1" sz="1712">
                <a:solidFill>
                  <a:srgbClr val="A7291E"/>
                </a:solidFill>
                <a:latin typeface="Roboto"/>
                <a:ea typeface="Roboto"/>
                <a:cs typeface="Roboto"/>
                <a:sym typeface="Roboto"/>
              </a:endParaRPr>
            </a:p>
          </p:txBody>
        </p:sp>
        <p:sp>
          <p:nvSpPr>
            <p:cNvPr id="147" name="Google Shape;147;g39af38a1b10_0_61"/>
            <p:cNvSpPr txBox="1"/>
            <p:nvPr/>
          </p:nvSpPr>
          <p:spPr>
            <a:xfrm>
              <a:off x="2699423" y="3117727"/>
              <a:ext cx="1709100" cy="737400"/>
            </a:xfrm>
            <a:prstGeom prst="rect">
              <a:avLst/>
            </a:prstGeom>
            <a:noFill/>
            <a:ln>
              <a:noFill/>
            </a:ln>
          </p:spPr>
          <p:txBody>
            <a:bodyPr anchorCtr="0" anchor="t" bIns="160525" lIns="160525" spcFirstLastPara="1" rIns="160525" wrap="square" tIns="160525">
              <a:noAutofit/>
            </a:bodyPr>
            <a:lstStyle/>
            <a:p>
              <a:pPr indent="0" lvl="0" marL="0" rtl="0" algn="ctr">
                <a:lnSpc>
                  <a:spcPct val="115000"/>
                </a:lnSpc>
                <a:spcBef>
                  <a:spcPts val="0"/>
                </a:spcBef>
                <a:spcAft>
                  <a:spcPts val="2766"/>
                </a:spcAft>
                <a:buNone/>
              </a:pPr>
              <a:r>
                <a:rPr lang="en-GB" sz="1448">
                  <a:solidFill>
                    <a:srgbClr val="A7291E"/>
                  </a:solidFill>
                  <a:latin typeface="Roboto"/>
                  <a:ea typeface="Roboto"/>
                  <a:cs typeface="Roboto"/>
                  <a:sym typeface="Roboto"/>
                </a:rPr>
                <a:t>Correlate through data-flow graph; verify exploit path</a:t>
              </a:r>
              <a:endParaRPr sz="1448">
                <a:solidFill>
                  <a:srgbClr val="A7291E"/>
                </a:solidFill>
                <a:latin typeface="Roboto"/>
                <a:ea typeface="Roboto"/>
                <a:cs typeface="Roboto"/>
                <a:sym typeface="Roboto"/>
              </a:endParaRPr>
            </a:p>
          </p:txBody>
        </p:sp>
      </p:grpSp>
      <p:grpSp>
        <p:nvGrpSpPr>
          <p:cNvPr id="148" name="Google Shape;148;g39af38a1b10_0_61"/>
          <p:cNvGrpSpPr/>
          <p:nvPr/>
        </p:nvGrpSpPr>
        <p:grpSpPr>
          <a:xfrm>
            <a:off x="8449408" y="3399553"/>
            <a:ext cx="3001189" cy="2097015"/>
            <a:chOff x="4781408" y="2660925"/>
            <a:chExt cx="1709106" cy="1194200"/>
          </a:xfrm>
        </p:grpSpPr>
        <p:sp>
          <p:nvSpPr>
            <p:cNvPr id="149" name="Google Shape;149;g39af38a1b10_0_61"/>
            <p:cNvSpPr txBox="1"/>
            <p:nvPr/>
          </p:nvSpPr>
          <p:spPr>
            <a:xfrm>
              <a:off x="4781413" y="2660925"/>
              <a:ext cx="1709100" cy="446400"/>
            </a:xfrm>
            <a:prstGeom prst="rect">
              <a:avLst/>
            </a:prstGeom>
            <a:noFill/>
            <a:ln>
              <a:noFill/>
            </a:ln>
          </p:spPr>
          <p:txBody>
            <a:bodyPr anchorCtr="0" anchor="b" bIns="160525" lIns="160525" spcFirstLastPara="1" rIns="160525" wrap="square" tIns="160525">
              <a:noAutofit/>
            </a:bodyPr>
            <a:lstStyle/>
            <a:p>
              <a:pPr indent="0" lvl="0" marL="0" rtl="0" algn="ctr">
                <a:lnSpc>
                  <a:spcPct val="115000"/>
                </a:lnSpc>
                <a:spcBef>
                  <a:spcPts val="0"/>
                </a:spcBef>
                <a:spcAft>
                  <a:spcPts val="0"/>
                </a:spcAft>
                <a:buNone/>
              </a:pPr>
              <a:r>
                <a:rPr b="1" lang="en-GB" sz="1712">
                  <a:solidFill>
                    <a:srgbClr val="A7291E"/>
                  </a:solidFill>
                  <a:latin typeface="Roboto"/>
                  <a:ea typeface="Roboto"/>
                  <a:cs typeface="Roboto"/>
                  <a:sym typeface="Roboto"/>
                </a:rPr>
                <a:t>Serialize</a:t>
              </a:r>
              <a:endParaRPr b="1" sz="1712">
                <a:solidFill>
                  <a:srgbClr val="858585"/>
                </a:solidFill>
                <a:latin typeface="Roboto"/>
                <a:ea typeface="Roboto"/>
                <a:cs typeface="Roboto"/>
                <a:sym typeface="Roboto"/>
              </a:endParaRPr>
            </a:p>
          </p:txBody>
        </p:sp>
        <p:sp>
          <p:nvSpPr>
            <p:cNvPr id="150" name="Google Shape;150;g39af38a1b10_0_61"/>
            <p:cNvSpPr txBox="1"/>
            <p:nvPr/>
          </p:nvSpPr>
          <p:spPr>
            <a:xfrm>
              <a:off x="4781408" y="3117725"/>
              <a:ext cx="1709100" cy="737400"/>
            </a:xfrm>
            <a:prstGeom prst="rect">
              <a:avLst/>
            </a:prstGeom>
            <a:noFill/>
            <a:ln>
              <a:noFill/>
            </a:ln>
          </p:spPr>
          <p:txBody>
            <a:bodyPr anchorCtr="0" anchor="t" bIns="160525" lIns="160525" spcFirstLastPara="1" rIns="160525" wrap="square" tIns="160525">
              <a:noAutofit/>
            </a:bodyPr>
            <a:lstStyle/>
            <a:p>
              <a:pPr indent="0" lvl="0" marL="0" rtl="0" algn="ctr">
                <a:lnSpc>
                  <a:spcPct val="115000"/>
                </a:lnSpc>
                <a:spcBef>
                  <a:spcPts val="0"/>
                </a:spcBef>
                <a:spcAft>
                  <a:spcPts val="2766"/>
                </a:spcAft>
                <a:buNone/>
              </a:pPr>
              <a:r>
                <a:rPr lang="en-GB" sz="1448">
                  <a:solidFill>
                    <a:srgbClr val="A7291E"/>
                  </a:solidFill>
                  <a:latin typeface="Roboto"/>
                  <a:ea typeface="Roboto"/>
                  <a:cs typeface="Roboto"/>
                  <a:sym typeface="Roboto"/>
                </a:rPr>
                <a:t>Weave evidence based on the vulnerability not the tool and provide a VXDF output</a:t>
              </a:r>
              <a:endParaRPr sz="1448">
                <a:solidFill>
                  <a:srgbClr val="858585"/>
                </a:solidFill>
                <a:latin typeface="Roboto"/>
                <a:ea typeface="Roboto"/>
                <a:cs typeface="Roboto"/>
                <a:sym typeface="Roboto"/>
              </a:endParaRPr>
            </a:p>
          </p:txBody>
        </p:sp>
      </p:grpSp>
      <p:sp>
        <p:nvSpPr>
          <p:cNvPr id="151" name="Google Shape;151;g39af38a1b10_0_61"/>
          <p:cNvSpPr/>
          <p:nvPr/>
        </p:nvSpPr>
        <p:spPr>
          <a:xfrm>
            <a:off x="7669471" y="2674733"/>
            <a:ext cx="1043400" cy="64800"/>
          </a:xfrm>
          <a:prstGeom prst="roundRect">
            <a:avLst>
              <a:gd fmla="val 50000" name="adj"/>
            </a:avLst>
          </a:prstGeom>
          <a:solidFill>
            <a:srgbClr val="858585"/>
          </a:solidFill>
          <a:ln>
            <a:noFill/>
          </a:ln>
        </p:spPr>
        <p:txBody>
          <a:bodyPr anchorCtr="0" anchor="ctr" bIns="160525" lIns="160525" spcFirstLastPara="1" rIns="160525" wrap="square" tIns="160525">
            <a:noAutofit/>
          </a:bodyPr>
          <a:lstStyle/>
          <a:p>
            <a:pPr indent="0" lvl="0" marL="0" rtl="0" algn="l">
              <a:spcBef>
                <a:spcPts val="0"/>
              </a:spcBef>
              <a:spcAft>
                <a:spcPts val="0"/>
              </a:spcAft>
              <a:buNone/>
            </a:pPr>
            <a:r>
              <a:t/>
            </a:r>
            <a:endParaRPr/>
          </a:p>
        </p:txBody>
      </p:sp>
      <p:sp>
        <p:nvSpPr>
          <p:cNvPr id="152" name="Google Shape;152;g39af38a1b10_0_61"/>
          <p:cNvSpPr/>
          <p:nvPr/>
        </p:nvSpPr>
        <p:spPr>
          <a:xfrm>
            <a:off x="9428162" y="2185274"/>
            <a:ext cx="1043700" cy="1043700"/>
          </a:xfrm>
          <a:prstGeom prst="ellipse">
            <a:avLst/>
          </a:prstGeom>
          <a:noFill/>
          <a:ln cap="flat" cmpd="sng" w="66925">
            <a:solidFill>
              <a:srgbClr val="A7291E"/>
            </a:solidFill>
            <a:prstDash val="solid"/>
            <a:round/>
            <a:headEnd len="sm" w="sm" type="none"/>
            <a:tailEnd len="sm" w="sm" type="none"/>
          </a:ln>
        </p:spPr>
        <p:txBody>
          <a:bodyPr anchorCtr="0" anchor="ctr" bIns="160525" lIns="160525" spcFirstLastPara="1" rIns="160525" wrap="square" tIns="160525">
            <a:noAutofit/>
          </a:bodyPr>
          <a:lstStyle/>
          <a:p>
            <a:pPr indent="0" lvl="0" marL="0" rtl="0" algn="l">
              <a:spcBef>
                <a:spcPts val="0"/>
              </a:spcBef>
              <a:spcAft>
                <a:spcPts val="0"/>
              </a:spcAft>
              <a:buNone/>
            </a:pPr>
            <a:r>
              <a:t/>
            </a:r>
            <a:endParaRPr/>
          </a:p>
        </p:txBody>
      </p:sp>
      <p:sp>
        <p:nvSpPr>
          <p:cNvPr id="153" name="Google Shape;153;g39af38a1b10_0_61"/>
          <p:cNvSpPr/>
          <p:nvPr/>
        </p:nvSpPr>
        <p:spPr>
          <a:xfrm>
            <a:off x="7669473" y="2674733"/>
            <a:ext cx="1043400" cy="64800"/>
          </a:xfrm>
          <a:prstGeom prst="roundRect">
            <a:avLst>
              <a:gd fmla="val 50000" name="adj"/>
            </a:avLst>
          </a:prstGeom>
          <a:solidFill>
            <a:srgbClr val="A7291E"/>
          </a:solidFill>
          <a:ln>
            <a:noFill/>
          </a:ln>
        </p:spPr>
        <p:txBody>
          <a:bodyPr anchorCtr="0" anchor="ctr" bIns="160525" lIns="160525" spcFirstLastPara="1" rIns="160525" wrap="square" tIns="160525">
            <a:noAutofit/>
          </a:bodyPr>
          <a:lstStyle/>
          <a:p>
            <a:pPr indent="0" lvl="0" marL="0" rtl="0" algn="l">
              <a:spcBef>
                <a:spcPts val="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g39af38a1b10_0_69"/>
          <p:cNvSpPr txBox="1"/>
          <p:nvPr/>
        </p:nvSpPr>
        <p:spPr>
          <a:xfrm>
            <a:off x="3641300" y="244800"/>
            <a:ext cx="6006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800">
                <a:solidFill>
                  <a:schemeClr val="dk2"/>
                </a:solidFill>
                <a:latin typeface="Merriweather"/>
                <a:ea typeface="Merriweather"/>
                <a:cs typeface="Merriweather"/>
                <a:sym typeface="Merriweather"/>
              </a:rPr>
              <a:t>VXDF Graph RAG Reasoning loop</a:t>
            </a:r>
            <a:endParaRPr sz="2800">
              <a:solidFill>
                <a:schemeClr val="dk2"/>
              </a:solidFill>
              <a:latin typeface="Merriweather"/>
              <a:ea typeface="Merriweather"/>
              <a:cs typeface="Merriweather"/>
              <a:sym typeface="Merriweather"/>
            </a:endParaRPr>
          </a:p>
        </p:txBody>
      </p:sp>
      <p:pic>
        <p:nvPicPr>
          <p:cNvPr id="160" name="Google Shape;160;g39af38a1b10_0_69" title="Screenshot 2025-11-06 at 3.00.19 PM.png"/>
          <p:cNvPicPr preferRelativeResize="0"/>
          <p:nvPr/>
        </p:nvPicPr>
        <p:blipFill>
          <a:blip r:embed="rId3">
            <a:alphaModFix/>
          </a:blip>
          <a:stretch>
            <a:fillRect/>
          </a:stretch>
        </p:blipFill>
        <p:spPr>
          <a:xfrm>
            <a:off x="1505313" y="860400"/>
            <a:ext cx="9181377" cy="56928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g3a0e2d510c2_0_1372"/>
          <p:cNvSpPr txBox="1"/>
          <p:nvPr/>
        </p:nvSpPr>
        <p:spPr>
          <a:xfrm>
            <a:off x="3188900" y="244800"/>
            <a:ext cx="76233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800">
                <a:solidFill>
                  <a:schemeClr val="dk2"/>
                </a:solidFill>
                <a:latin typeface="Merriweather"/>
                <a:ea typeface="Merriweather"/>
                <a:cs typeface="Merriweather"/>
                <a:sym typeface="Merriweather"/>
              </a:rPr>
              <a:t>VXDF Knowledge Graph (Neo4j)</a:t>
            </a:r>
            <a:endParaRPr sz="2800">
              <a:solidFill>
                <a:schemeClr val="dk2"/>
              </a:solidFill>
              <a:latin typeface="Merriweather"/>
              <a:ea typeface="Merriweather"/>
              <a:cs typeface="Merriweather"/>
              <a:sym typeface="Merriweather"/>
            </a:endParaRPr>
          </a:p>
        </p:txBody>
      </p:sp>
      <p:pic>
        <p:nvPicPr>
          <p:cNvPr id="167" name="Google Shape;167;g3a0e2d510c2_0_1372" title="Screenshot 2025-11-06 at 3.06.33 PM.png"/>
          <p:cNvPicPr preferRelativeResize="0"/>
          <p:nvPr/>
        </p:nvPicPr>
        <p:blipFill>
          <a:blip r:embed="rId3">
            <a:alphaModFix/>
          </a:blip>
          <a:stretch>
            <a:fillRect/>
          </a:stretch>
        </p:blipFill>
        <p:spPr>
          <a:xfrm>
            <a:off x="2416513" y="860400"/>
            <a:ext cx="7358985" cy="56928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g3a0e2d510c2_0_1378"/>
          <p:cNvSpPr txBox="1"/>
          <p:nvPr/>
        </p:nvSpPr>
        <p:spPr>
          <a:xfrm>
            <a:off x="4297725" y="271425"/>
            <a:ext cx="4931100" cy="73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000">
                <a:solidFill>
                  <a:schemeClr val="dk2"/>
                </a:solidFill>
                <a:latin typeface="Merriweather"/>
                <a:ea typeface="Merriweather"/>
                <a:cs typeface="Merriweather"/>
                <a:sym typeface="Merriweather"/>
              </a:rPr>
              <a:t>VXDF Graph-RAG Engine</a:t>
            </a:r>
            <a:endParaRPr sz="3000">
              <a:solidFill>
                <a:schemeClr val="dk2"/>
              </a:solidFill>
              <a:latin typeface="Merriweather"/>
              <a:ea typeface="Merriweather"/>
              <a:cs typeface="Merriweather"/>
              <a:sym typeface="Merriweather"/>
            </a:endParaRPr>
          </a:p>
        </p:txBody>
      </p:sp>
      <p:grpSp>
        <p:nvGrpSpPr>
          <p:cNvPr id="174" name="Google Shape;174;g3a0e2d510c2_0_1378"/>
          <p:cNvGrpSpPr/>
          <p:nvPr/>
        </p:nvGrpSpPr>
        <p:grpSpPr>
          <a:xfrm>
            <a:off x="7509568" y="1586327"/>
            <a:ext cx="4407490" cy="4643951"/>
            <a:chOff x="5632317" y="1189775"/>
            <a:chExt cx="3305700" cy="3483050"/>
          </a:xfrm>
        </p:grpSpPr>
        <p:sp>
          <p:nvSpPr>
            <p:cNvPr id="175" name="Google Shape;175;g3a0e2d510c2_0_1378"/>
            <p:cNvSpPr/>
            <p:nvPr/>
          </p:nvSpPr>
          <p:spPr>
            <a:xfrm>
              <a:off x="5632317" y="1189775"/>
              <a:ext cx="3305700" cy="669000"/>
            </a:xfrm>
            <a:prstGeom prst="chevron">
              <a:avLst>
                <a:gd fmla="val 50000" name="adj"/>
              </a:avLst>
            </a:prstGeom>
            <a:solidFill>
              <a:srgbClr val="D83729"/>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lang="en-GB" sz="1900">
                  <a:solidFill>
                    <a:srgbClr val="FFFFFF"/>
                  </a:solidFill>
                  <a:latin typeface="Roboto"/>
                  <a:ea typeface="Roboto"/>
                  <a:cs typeface="Roboto"/>
                  <a:sym typeface="Roboto"/>
                </a:rPr>
                <a:t> Serializer (VXDF Generator)</a:t>
              </a:r>
              <a:endParaRPr sz="1900">
                <a:solidFill>
                  <a:srgbClr val="FFFFFF"/>
                </a:solidFill>
                <a:latin typeface="Roboto"/>
                <a:ea typeface="Roboto"/>
                <a:cs typeface="Roboto"/>
                <a:sym typeface="Roboto"/>
              </a:endParaRPr>
            </a:p>
          </p:txBody>
        </p:sp>
        <p:sp>
          <p:nvSpPr>
            <p:cNvPr id="176" name="Google Shape;176;g3a0e2d510c2_0_1378"/>
            <p:cNvSpPr txBox="1"/>
            <p:nvPr/>
          </p:nvSpPr>
          <p:spPr>
            <a:xfrm>
              <a:off x="6167063" y="2057125"/>
              <a:ext cx="2236200" cy="2615700"/>
            </a:xfrm>
            <a:prstGeom prst="rect">
              <a:avLst/>
            </a:prstGeom>
            <a:noFill/>
            <a:ln>
              <a:noFill/>
            </a:ln>
          </p:spPr>
          <p:txBody>
            <a:bodyPr anchorCtr="0" anchor="t" bIns="121900" lIns="121900" spcFirstLastPara="1" rIns="121900" wrap="square" tIns="121900">
              <a:noAutofit/>
            </a:bodyPr>
            <a:lstStyle/>
            <a:p>
              <a:pPr indent="-330200" lvl="0" marL="457200" rtl="0" algn="l">
                <a:lnSpc>
                  <a:spcPct val="115000"/>
                </a:lnSpc>
                <a:spcBef>
                  <a:spcPts val="0"/>
                </a:spcBef>
                <a:spcAft>
                  <a:spcPts val="0"/>
                </a:spcAft>
                <a:buSzPts val="1600"/>
                <a:buFont typeface="Roboto"/>
                <a:buChar char="-"/>
              </a:pPr>
              <a:r>
                <a:rPr lang="en-GB" sz="1600">
                  <a:latin typeface="Roboto"/>
                  <a:ea typeface="Roboto"/>
                  <a:cs typeface="Roboto"/>
                  <a:sym typeface="Roboto"/>
                </a:rPr>
                <a:t>Assembles structured Answer → ExploitFlow JSON</a:t>
              </a:r>
              <a:endParaRPr sz="1600">
                <a:latin typeface="Roboto"/>
                <a:ea typeface="Roboto"/>
                <a:cs typeface="Roboto"/>
                <a:sym typeface="Roboto"/>
              </a:endParaRPr>
            </a:p>
            <a:p>
              <a:pPr indent="0" lvl="0" marL="457200" rtl="0" algn="l">
                <a:lnSpc>
                  <a:spcPct val="115000"/>
                </a:lnSpc>
                <a:spcBef>
                  <a:spcPts val="0"/>
                </a:spcBef>
                <a:spcAft>
                  <a:spcPts val="0"/>
                </a:spcAft>
                <a:buNone/>
              </a:pPr>
              <a:r>
                <a:t/>
              </a:r>
              <a:endParaRPr sz="1600">
                <a:latin typeface="Roboto"/>
                <a:ea typeface="Roboto"/>
                <a:cs typeface="Roboto"/>
                <a:sym typeface="Roboto"/>
              </a:endParaRPr>
            </a:p>
            <a:p>
              <a:pPr indent="-330200" lvl="0" marL="457200" rtl="0" algn="l">
                <a:lnSpc>
                  <a:spcPct val="115000"/>
                </a:lnSpc>
                <a:spcBef>
                  <a:spcPts val="0"/>
                </a:spcBef>
                <a:spcAft>
                  <a:spcPts val="0"/>
                </a:spcAft>
                <a:buSzPts val="1600"/>
                <a:buFont typeface="Roboto"/>
                <a:buChar char="-"/>
              </a:pPr>
              <a:r>
                <a:rPr lang="en-GB" sz="1600">
                  <a:latin typeface="Roboto"/>
                  <a:ea typeface="Roboto"/>
                  <a:cs typeface="Roboto"/>
                  <a:sym typeface="Roboto"/>
                </a:rPr>
                <a:t>Validates schema (vxdf json schema)</a:t>
              </a:r>
              <a:endParaRPr sz="1600">
                <a:latin typeface="Roboto"/>
                <a:ea typeface="Roboto"/>
                <a:cs typeface="Roboto"/>
                <a:sym typeface="Roboto"/>
              </a:endParaRPr>
            </a:p>
          </p:txBody>
        </p:sp>
      </p:grpSp>
      <p:grpSp>
        <p:nvGrpSpPr>
          <p:cNvPr id="177" name="Google Shape;177;g3a0e2d510c2_0_1378"/>
          <p:cNvGrpSpPr/>
          <p:nvPr/>
        </p:nvGrpSpPr>
        <p:grpSpPr>
          <a:xfrm>
            <a:off x="0" y="1586613"/>
            <a:ext cx="4729082" cy="4643665"/>
            <a:chOff x="0" y="1189989"/>
            <a:chExt cx="3546900" cy="3482836"/>
          </a:xfrm>
        </p:grpSpPr>
        <p:sp>
          <p:nvSpPr>
            <p:cNvPr id="178" name="Google Shape;178;g3a0e2d510c2_0_1378"/>
            <p:cNvSpPr/>
            <p:nvPr/>
          </p:nvSpPr>
          <p:spPr>
            <a:xfrm>
              <a:off x="0" y="1189989"/>
              <a:ext cx="3546900" cy="669000"/>
            </a:xfrm>
            <a:prstGeom prst="homePlate">
              <a:avLst>
                <a:gd fmla="val 50000" name="adj"/>
              </a:avLst>
            </a:prstGeom>
            <a:solidFill>
              <a:srgbClr val="801F17"/>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lang="en-GB" sz="1900">
                  <a:solidFill>
                    <a:srgbClr val="FFFFFF"/>
                  </a:solidFill>
                  <a:latin typeface="Roboto"/>
                  <a:ea typeface="Roboto"/>
                  <a:cs typeface="Roboto"/>
                  <a:sym typeface="Roboto"/>
                </a:rPr>
                <a:t>Retriever (Cypher Plan Executor)</a:t>
              </a:r>
              <a:endParaRPr sz="1900">
                <a:solidFill>
                  <a:srgbClr val="FFFFFF"/>
                </a:solidFill>
                <a:latin typeface="Roboto"/>
                <a:ea typeface="Roboto"/>
                <a:cs typeface="Roboto"/>
                <a:sym typeface="Roboto"/>
              </a:endParaRPr>
            </a:p>
          </p:txBody>
        </p:sp>
        <p:sp>
          <p:nvSpPr>
            <p:cNvPr id="179" name="Google Shape;179;g3a0e2d510c2_0_1378"/>
            <p:cNvSpPr txBox="1"/>
            <p:nvPr/>
          </p:nvSpPr>
          <p:spPr>
            <a:xfrm>
              <a:off x="655361" y="2057125"/>
              <a:ext cx="2236200" cy="2615700"/>
            </a:xfrm>
            <a:prstGeom prst="rect">
              <a:avLst/>
            </a:prstGeom>
            <a:noFill/>
            <a:ln>
              <a:noFill/>
            </a:ln>
          </p:spPr>
          <p:txBody>
            <a:bodyPr anchorCtr="0" anchor="t" bIns="121900" lIns="121900" spcFirstLastPara="1" rIns="121900" wrap="square" tIns="121900">
              <a:noAutofit/>
            </a:bodyPr>
            <a:lstStyle/>
            <a:p>
              <a:pPr indent="-330200" lvl="0" marL="457200" rtl="0" algn="l">
                <a:lnSpc>
                  <a:spcPct val="115000"/>
                </a:lnSpc>
                <a:spcBef>
                  <a:spcPts val="0"/>
                </a:spcBef>
                <a:spcAft>
                  <a:spcPts val="0"/>
                </a:spcAft>
                <a:buSzPts val="1600"/>
                <a:buFont typeface="Roboto"/>
                <a:buChar char="-"/>
              </a:pPr>
              <a:r>
                <a:rPr lang="en-GB" sz="1600">
                  <a:latin typeface="Roboto"/>
                  <a:ea typeface="Roboto"/>
                  <a:cs typeface="Roboto"/>
                  <a:sym typeface="Roboto"/>
                </a:rPr>
                <a:t>Queries Neo4j with Plan templates</a:t>
              </a:r>
              <a:endParaRPr sz="1600">
                <a:latin typeface="Roboto"/>
                <a:ea typeface="Roboto"/>
                <a:cs typeface="Roboto"/>
                <a:sym typeface="Roboto"/>
              </a:endParaRPr>
            </a:p>
            <a:p>
              <a:pPr indent="0" lvl="0" marL="457200" rtl="0" algn="l">
                <a:lnSpc>
                  <a:spcPct val="115000"/>
                </a:lnSpc>
                <a:spcBef>
                  <a:spcPts val="0"/>
                </a:spcBef>
                <a:spcAft>
                  <a:spcPts val="0"/>
                </a:spcAft>
                <a:buNone/>
              </a:pPr>
              <a:r>
                <a:t/>
              </a:r>
              <a:endParaRPr sz="1600">
                <a:latin typeface="Roboto"/>
                <a:ea typeface="Roboto"/>
                <a:cs typeface="Roboto"/>
                <a:sym typeface="Roboto"/>
              </a:endParaRPr>
            </a:p>
            <a:p>
              <a:pPr indent="-330200" lvl="0" marL="457200" rtl="0" algn="l">
                <a:lnSpc>
                  <a:spcPct val="115000"/>
                </a:lnSpc>
                <a:spcBef>
                  <a:spcPts val="0"/>
                </a:spcBef>
                <a:spcAft>
                  <a:spcPts val="0"/>
                </a:spcAft>
                <a:buSzPts val="1600"/>
                <a:buFont typeface="Roboto"/>
                <a:buChar char="-"/>
              </a:pPr>
              <a:r>
                <a:rPr lang="en-GB" sz="1600">
                  <a:latin typeface="Roboto"/>
                  <a:ea typeface="Roboto"/>
                  <a:cs typeface="Roboto"/>
                  <a:sym typeface="Roboto"/>
                </a:rPr>
                <a:t>Returns subgraph as EvidencePack</a:t>
              </a:r>
              <a:endParaRPr sz="1600">
                <a:latin typeface="Roboto"/>
                <a:ea typeface="Roboto"/>
                <a:cs typeface="Roboto"/>
                <a:sym typeface="Roboto"/>
              </a:endParaRPr>
            </a:p>
          </p:txBody>
        </p:sp>
      </p:grpSp>
      <p:grpSp>
        <p:nvGrpSpPr>
          <p:cNvPr id="180" name="Google Shape;180;g3a0e2d510c2_0_1378"/>
          <p:cNvGrpSpPr/>
          <p:nvPr/>
        </p:nvGrpSpPr>
        <p:grpSpPr>
          <a:xfrm>
            <a:off x="3925507" y="1586327"/>
            <a:ext cx="4407490" cy="4643951"/>
            <a:chOff x="2944204" y="1189775"/>
            <a:chExt cx="3305700" cy="3483050"/>
          </a:xfrm>
        </p:grpSpPr>
        <p:sp>
          <p:nvSpPr>
            <p:cNvPr id="181" name="Google Shape;181;g3a0e2d510c2_0_1378"/>
            <p:cNvSpPr/>
            <p:nvPr/>
          </p:nvSpPr>
          <p:spPr>
            <a:xfrm>
              <a:off x="2944204" y="1189775"/>
              <a:ext cx="3305700" cy="669000"/>
            </a:xfrm>
            <a:prstGeom prst="chevron">
              <a:avLst>
                <a:gd fmla="val 50000" name="adj"/>
              </a:avLst>
            </a:prstGeom>
            <a:solidFill>
              <a:srgbClr val="B02B20"/>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lang="en-GB" sz="1900">
                  <a:solidFill>
                    <a:srgbClr val="FFFFFF"/>
                  </a:solidFill>
                  <a:latin typeface="Roboto"/>
                  <a:ea typeface="Roboto"/>
                  <a:cs typeface="Roboto"/>
                  <a:sym typeface="Roboto"/>
                </a:rPr>
                <a:t> Verifier (Rubric Evaluator)</a:t>
              </a:r>
              <a:endParaRPr sz="1900">
                <a:solidFill>
                  <a:srgbClr val="FFFFFF"/>
                </a:solidFill>
                <a:latin typeface="Roboto"/>
                <a:ea typeface="Roboto"/>
                <a:cs typeface="Roboto"/>
                <a:sym typeface="Roboto"/>
              </a:endParaRPr>
            </a:p>
          </p:txBody>
        </p:sp>
        <p:sp>
          <p:nvSpPr>
            <p:cNvPr id="182" name="Google Shape;182;g3a0e2d510c2_0_1378"/>
            <p:cNvSpPr txBox="1"/>
            <p:nvPr/>
          </p:nvSpPr>
          <p:spPr>
            <a:xfrm>
              <a:off x="3478949" y="2057125"/>
              <a:ext cx="2236200" cy="2615700"/>
            </a:xfrm>
            <a:prstGeom prst="rect">
              <a:avLst/>
            </a:prstGeom>
            <a:noFill/>
            <a:ln>
              <a:noFill/>
            </a:ln>
          </p:spPr>
          <p:txBody>
            <a:bodyPr anchorCtr="0" anchor="t" bIns="121900" lIns="121900" spcFirstLastPara="1" rIns="121900" wrap="square" tIns="121900">
              <a:noAutofit/>
            </a:bodyPr>
            <a:lstStyle/>
            <a:p>
              <a:pPr indent="-330200" lvl="0" marL="457200" rtl="0" algn="l">
                <a:lnSpc>
                  <a:spcPct val="115000"/>
                </a:lnSpc>
                <a:spcBef>
                  <a:spcPts val="0"/>
                </a:spcBef>
                <a:spcAft>
                  <a:spcPts val="0"/>
                </a:spcAft>
                <a:buSzPts val="1600"/>
                <a:buFont typeface="Roboto"/>
                <a:buChar char="-"/>
              </a:pPr>
              <a:r>
                <a:rPr lang="en-GB" sz="1600">
                  <a:latin typeface="Roboto"/>
                  <a:ea typeface="Roboto"/>
                  <a:cs typeface="Roboto"/>
                  <a:sym typeface="Roboto"/>
                </a:rPr>
                <a:t>Applies MUST / BOOSTERS / MITIGATORS rules</a:t>
              </a:r>
              <a:endParaRPr sz="1600">
                <a:latin typeface="Roboto"/>
                <a:ea typeface="Roboto"/>
                <a:cs typeface="Roboto"/>
                <a:sym typeface="Roboto"/>
              </a:endParaRPr>
            </a:p>
            <a:p>
              <a:pPr indent="0" lvl="0" marL="0" rtl="0" algn="l">
                <a:lnSpc>
                  <a:spcPct val="115000"/>
                </a:lnSpc>
                <a:spcBef>
                  <a:spcPts val="0"/>
                </a:spcBef>
                <a:spcAft>
                  <a:spcPts val="0"/>
                </a:spcAft>
                <a:buNone/>
              </a:pPr>
              <a:r>
                <a:t/>
              </a:r>
              <a:endParaRPr sz="1600">
                <a:latin typeface="Roboto"/>
                <a:ea typeface="Roboto"/>
                <a:cs typeface="Roboto"/>
                <a:sym typeface="Roboto"/>
              </a:endParaRPr>
            </a:p>
            <a:p>
              <a:pPr indent="-330200" lvl="0" marL="457200" rtl="0" algn="l">
                <a:lnSpc>
                  <a:spcPct val="115000"/>
                </a:lnSpc>
                <a:spcBef>
                  <a:spcPts val="0"/>
                </a:spcBef>
                <a:spcAft>
                  <a:spcPts val="0"/>
                </a:spcAft>
                <a:buSzPts val="1600"/>
                <a:buFont typeface="Roboto"/>
                <a:buChar char="-"/>
              </a:pPr>
              <a:r>
                <a:rPr lang="en-GB" sz="1600">
                  <a:latin typeface="Roboto"/>
                  <a:ea typeface="Roboto"/>
                  <a:cs typeface="Roboto"/>
                  <a:sym typeface="Roboto"/>
                </a:rPr>
                <a:t>Computes exploitability score + reasons</a:t>
              </a:r>
              <a:endParaRPr sz="1600">
                <a:latin typeface="Roboto"/>
                <a:ea typeface="Roboto"/>
                <a:cs typeface="Roboto"/>
                <a:sym typeface="Roboto"/>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pic>
        <p:nvPicPr>
          <p:cNvPr id="188" name="Google Shape;188;g39af38a1b10_0_77" title="thinking.png"/>
          <p:cNvPicPr preferRelativeResize="0"/>
          <p:nvPr/>
        </p:nvPicPr>
        <p:blipFill>
          <a:blip r:embed="rId3">
            <a:alphaModFix/>
          </a:blip>
          <a:stretch>
            <a:fillRect/>
          </a:stretch>
        </p:blipFill>
        <p:spPr>
          <a:xfrm>
            <a:off x="9752075" y="143550"/>
            <a:ext cx="2143125" cy="2143125"/>
          </a:xfrm>
          <a:prstGeom prst="rect">
            <a:avLst/>
          </a:prstGeom>
          <a:noFill/>
          <a:ln>
            <a:noFill/>
          </a:ln>
        </p:spPr>
      </p:pic>
      <p:sp>
        <p:nvSpPr>
          <p:cNvPr id="189" name="Google Shape;189;g39af38a1b10_0_77"/>
          <p:cNvSpPr txBox="1"/>
          <p:nvPr/>
        </p:nvSpPr>
        <p:spPr>
          <a:xfrm>
            <a:off x="3185150" y="637025"/>
            <a:ext cx="5043000" cy="87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000">
                <a:solidFill>
                  <a:schemeClr val="dk2"/>
                </a:solidFill>
                <a:latin typeface="Merriweather ExtraBold"/>
                <a:ea typeface="Merriweather ExtraBold"/>
                <a:cs typeface="Merriweather ExtraBold"/>
                <a:sym typeface="Merriweather ExtraBold"/>
              </a:rPr>
              <a:t>Lots of Jargon, but...</a:t>
            </a:r>
            <a:endParaRPr sz="3000">
              <a:solidFill>
                <a:schemeClr val="dk2"/>
              </a:solidFill>
              <a:latin typeface="Merriweather ExtraBold"/>
              <a:ea typeface="Merriweather ExtraBold"/>
              <a:cs typeface="Merriweather ExtraBold"/>
              <a:sym typeface="Merriweather ExtraBold"/>
            </a:endParaRPr>
          </a:p>
        </p:txBody>
      </p:sp>
      <p:sp>
        <p:nvSpPr>
          <p:cNvPr id="190" name="Google Shape;190;g39af38a1b10_0_77"/>
          <p:cNvSpPr txBox="1"/>
          <p:nvPr/>
        </p:nvSpPr>
        <p:spPr>
          <a:xfrm>
            <a:off x="336075" y="2650400"/>
            <a:ext cx="8909400" cy="71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700">
                <a:solidFill>
                  <a:schemeClr val="dk2"/>
                </a:solidFill>
                <a:latin typeface="Merriweather"/>
                <a:ea typeface="Merriweather"/>
                <a:cs typeface="Merriweather"/>
                <a:sym typeface="Merriweather"/>
              </a:rPr>
              <a:t>What do you mean by normalize SARIF, SBOM, DAST Json findings, how are we normalizing these findings?</a:t>
            </a:r>
            <a:endParaRPr sz="1700">
              <a:solidFill>
                <a:schemeClr val="dk2"/>
              </a:solidFill>
              <a:latin typeface="Merriweather"/>
              <a:ea typeface="Merriweather"/>
              <a:cs typeface="Merriweather"/>
              <a:sym typeface="Merriweather"/>
            </a:endParaRPr>
          </a:p>
        </p:txBody>
      </p:sp>
      <p:sp>
        <p:nvSpPr>
          <p:cNvPr id="191" name="Google Shape;191;g39af38a1b10_0_77"/>
          <p:cNvSpPr txBox="1"/>
          <p:nvPr/>
        </p:nvSpPr>
        <p:spPr>
          <a:xfrm>
            <a:off x="336075" y="3641300"/>
            <a:ext cx="8564400" cy="71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700">
                <a:solidFill>
                  <a:schemeClr val="dk2"/>
                </a:solidFill>
                <a:latin typeface="Merriweather"/>
                <a:ea typeface="Merriweather"/>
                <a:cs typeface="Merriweather"/>
                <a:sym typeface="Merriweather"/>
              </a:rPr>
              <a:t>How do we create the graph in Neo4j? how is the causality established? </a:t>
            </a:r>
            <a:endParaRPr sz="1700">
              <a:solidFill>
                <a:schemeClr val="dk2"/>
              </a:solidFill>
              <a:latin typeface="Merriweather"/>
              <a:ea typeface="Merriweather"/>
              <a:cs typeface="Merriweather"/>
              <a:sym typeface="Merriweather"/>
            </a:endParaRPr>
          </a:p>
          <a:p>
            <a:pPr indent="0" lvl="0" marL="0" rtl="0" algn="l">
              <a:spcBef>
                <a:spcPts val="0"/>
              </a:spcBef>
              <a:spcAft>
                <a:spcPts val="0"/>
              </a:spcAft>
              <a:buNone/>
            </a:pPr>
            <a:r>
              <a:t/>
            </a:r>
            <a:endParaRPr sz="1700">
              <a:solidFill>
                <a:schemeClr val="dk2"/>
              </a:solidFill>
              <a:latin typeface="Merriweather"/>
              <a:ea typeface="Merriweather"/>
              <a:cs typeface="Merriweather"/>
              <a:sym typeface="Merriweather"/>
            </a:endParaRPr>
          </a:p>
          <a:p>
            <a:pPr indent="0" lvl="0" marL="0" rtl="0" algn="l">
              <a:spcBef>
                <a:spcPts val="0"/>
              </a:spcBef>
              <a:spcAft>
                <a:spcPts val="0"/>
              </a:spcAft>
              <a:buNone/>
            </a:pPr>
            <a:r>
              <a:t/>
            </a:r>
            <a:endParaRPr sz="1700">
              <a:solidFill>
                <a:schemeClr val="accent1"/>
              </a:solidFill>
              <a:latin typeface="Lato"/>
              <a:ea typeface="Lato"/>
              <a:cs typeface="Lato"/>
              <a:sym typeface="Lato"/>
            </a:endParaRPr>
          </a:p>
        </p:txBody>
      </p:sp>
      <p:sp>
        <p:nvSpPr>
          <p:cNvPr id="192" name="Google Shape;192;g39af38a1b10_0_77"/>
          <p:cNvSpPr txBox="1"/>
          <p:nvPr/>
        </p:nvSpPr>
        <p:spPr>
          <a:xfrm>
            <a:off x="336075" y="4446400"/>
            <a:ext cx="8387700" cy="92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700">
                <a:solidFill>
                  <a:schemeClr val="dk2"/>
                </a:solidFill>
                <a:latin typeface="Merriweather"/>
                <a:ea typeface="Merriweather"/>
                <a:cs typeface="Merriweather"/>
                <a:sym typeface="Merriweather"/>
              </a:rPr>
              <a:t>Retriever queries Neo4j graph, how does it determine the query? WHO determines the query? how do you know what subgraph to pull and which is relevant to the vulnerability currently being analyzed?</a:t>
            </a:r>
            <a:endParaRPr sz="1700">
              <a:solidFill>
                <a:schemeClr val="accent1"/>
              </a:solidFill>
              <a:latin typeface="Lato"/>
              <a:ea typeface="Lato"/>
              <a:cs typeface="Lato"/>
              <a:sym typeface="Lato"/>
            </a:endParaRPr>
          </a:p>
        </p:txBody>
      </p:sp>
      <p:sp>
        <p:nvSpPr>
          <p:cNvPr id="193" name="Google Shape;193;g39af38a1b10_0_77"/>
          <p:cNvSpPr txBox="1"/>
          <p:nvPr/>
        </p:nvSpPr>
        <p:spPr>
          <a:xfrm>
            <a:off x="336075" y="1636800"/>
            <a:ext cx="8033700" cy="79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700">
                <a:solidFill>
                  <a:schemeClr val="dk2"/>
                </a:solidFill>
                <a:latin typeface="Merriweather"/>
                <a:ea typeface="Merriweather"/>
                <a:cs typeface="Merriweather"/>
                <a:sym typeface="Merriweather"/>
              </a:rPr>
              <a:t>How does the tool map source/sink from SAST to DAST identified endpoints?</a:t>
            </a:r>
            <a:endParaRPr sz="1700">
              <a:solidFill>
                <a:schemeClr val="dk2"/>
              </a:solidFill>
              <a:latin typeface="Merriweather"/>
              <a:ea typeface="Merriweather"/>
              <a:cs typeface="Merriweather"/>
              <a:sym typeface="Merriweather"/>
            </a:endParaRPr>
          </a:p>
          <a:p>
            <a:pPr indent="0" lvl="0" marL="0" rtl="0" algn="l">
              <a:spcBef>
                <a:spcPts val="0"/>
              </a:spcBef>
              <a:spcAft>
                <a:spcPts val="0"/>
              </a:spcAft>
              <a:buNone/>
            </a:pPr>
            <a:r>
              <a:t/>
            </a:r>
            <a:endParaRPr sz="1700">
              <a:solidFill>
                <a:schemeClr val="accent1"/>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g3a0e2d510c2_0_1512"/>
          <p:cNvSpPr txBox="1"/>
          <p:nvPr/>
        </p:nvSpPr>
        <p:spPr>
          <a:xfrm>
            <a:off x="2380000" y="805125"/>
            <a:ext cx="9042300" cy="80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000">
                <a:solidFill>
                  <a:schemeClr val="dk2"/>
                </a:solidFill>
                <a:latin typeface="Merriweather ExtraBold"/>
                <a:ea typeface="Merriweather ExtraBold"/>
                <a:cs typeface="Merriweather ExtraBold"/>
                <a:sym typeface="Merriweather ExtraBold"/>
              </a:rPr>
              <a:t>SAST Source/Sink to DAST endpoint mapping</a:t>
            </a:r>
            <a:endParaRPr sz="3000">
              <a:solidFill>
                <a:schemeClr val="dk2"/>
              </a:solidFill>
              <a:latin typeface="Merriweather ExtraBold"/>
              <a:ea typeface="Merriweather ExtraBold"/>
              <a:cs typeface="Merriweather ExtraBold"/>
              <a:sym typeface="Merriweather ExtraBold"/>
            </a:endParaRPr>
          </a:p>
        </p:txBody>
      </p:sp>
      <p:sp>
        <p:nvSpPr>
          <p:cNvPr id="200" name="Google Shape;200;g3a0e2d510c2_0_1512"/>
          <p:cNvSpPr txBox="1"/>
          <p:nvPr/>
        </p:nvSpPr>
        <p:spPr>
          <a:xfrm>
            <a:off x="3764700" y="1981850"/>
            <a:ext cx="4662600" cy="53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700">
                <a:solidFill>
                  <a:schemeClr val="dk2"/>
                </a:solidFill>
                <a:latin typeface="Merriweather"/>
                <a:ea typeface="Merriweather"/>
                <a:cs typeface="Merriweather"/>
                <a:sym typeface="Merriweather"/>
              </a:rPr>
              <a:t>Compiled Route Tables/Routing Metadata</a:t>
            </a:r>
            <a:endParaRPr sz="1700">
              <a:solidFill>
                <a:schemeClr val="dk2"/>
              </a:solidFill>
              <a:latin typeface="Merriweather"/>
              <a:ea typeface="Merriweather"/>
              <a:cs typeface="Merriweather"/>
              <a:sym typeface="Merriweather"/>
            </a:endParaRPr>
          </a:p>
        </p:txBody>
      </p:sp>
      <p:sp>
        <p:nvSpPr>
          <p:cNvPr id="201" name="Google Shape;201;g3a0e2d510c2_0_1512"/>
          <p:cNvSpPr txBox="1"/>
          <p:nvPr/>
        </p:nvSpPr>
        <p:spPr>
          <a:xfrm>
            <a:off x="3764700" y="2616950"/>
            <a:ext cx="4441500" cy="53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700">
                <a:solidFill>
                  <a:schemeClr val="dk2"/>
                </a:solidFill>
                <a:latin typeface="Merriweather"/>
                <a:ea typeface="Merriweather"/>
                <a:cs typeface="Merriweather"/>
                <a:sym typeface="Merriweather"/>
              </a:rPr>
              <a:t>OpenAPI/Swagger - framework route docs</a:t>
            </a:r>
            <a:endParaRPr sz="1700">
              <a:solidFill>
                <a:schemeClr val="dk2"/>
              </a:solidFill>
              <a:latin typeface="Merriweather"/>
              <a:ea typeface="Merriweather"/>
              <a:cs typeface="Merriweather"/>
              <a:sym typeface="Merriweather"/>
            </a:endParaRPr>
          </a:p>
        </p:txBody>
      </p:sp>
      <p:sp>
        <p:nvSpPr>
          <p:cNvPr id="202" name="Google Shape;202;g3a0e2d510c2_0_1512"/>
          <p:cNvSpPr txBox="1"/>
          <p:nvPr/>
        </p:nvSpPr>
        <p:spPr>
          <a:xfrm>
            <a:off x="3764700" y="3429000"/>
            <a:ext cx="4552200" cy="63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700">
                <a:solidFill>
                  <a:schemeClr val="dk2"/>
                </a:solidFill>
                <a:latin typeface="Merriweather"/>
                <a:ea typeface="Merriweather"/>
                <a:cs typeface="Merriweather"/>
                <a:sym typeface="Merriweather"/>
              </a:rPr>
              <a:t>Stack trace log correlation</a:t>
            </a:r>
            <a:endParaRPr sz="1700">
              <a:solidFill>
                <a:schemeClr val="dk2"/>
              </a:solidFill>
              <a:latin typeface="Merriweather"/>
              <a:ea typeface="Merriweather"/>
              <a:cs typeface="Merriweather"/>
              <a:sym typeface="Merriweather"/>
            </a:endParaRPr>
          </a:p>
        </p:txBody>
      </p:sp>
      <p:sp>
        <p:nvSpPr>
          <p:cNvPr id="203" name="Google Shape;203;g3a0e2d510c2_0_1512"/>
          <p:cNvSpPr txBox="1"/>
          <p:nvPr/>
        </p:nvSpPr>
        <p:spPr>
          <a:xfrm>
            <a:off x="3819900" y="4460825"/>
            <a:ext cx="4552200" cy="44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700" u="sng">
                <a:solidFill>
                  <a:schemeClr val="hlink"/>
                </a:solidFill>
                <a:latin typeface="Lato"/>
                <a:ea typeface="Lato"/>
                <a:cs typeface="Lato"/>
                <a:sym typeface="Lato"/>
                <a:hlinkClick r:id="rId3"/>
              </a:rPr>
              <a:t>https://vxdf.org/blog/vxdf-engine-architecture</a:t>
            </a:r>
            <a:endParaRPr sz="1700">
              <a:solidFill>
                <a:schemeClr val="accent1"/>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g3a0e2d510c2_0_1500"/>
          <p:cNvSpPr txBox="1"/>
          <p:nvPr/>
        </p:nvSpPr>
        <p:spPr>
          <a:xfrm>
            <a:off x="4052250" y="371600"/>
            <a:ext cx="4087500" cy="74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000">
                <a:solidFill>
                  <a:schemeClr val="accent1"/>
                </a:solidFill>
                <a:latin typeface="Merriweather ExtraBold"/>
                <a:ea typeface="Merriweather ExtraBold"/>
                <a:cs typeface="Merriweather ExtraBold"/>
                <a:sym typeface="Merriweather ExtraBold"/>
              </a:rPr>
              <a:t>Normalize Findings</a:t>
            </a:r>
            <a:endParaRPr sz="3000">
              <a:solidFill>
                <a:schemeClr val="accent1"/>
              </a:solidFill>
              <a:latin typeface="Merriweather ExtraBold"/>
              <a:ea typeface="Merriweather ExtraBold"/>
              <a:cs typeface="Merriweather ExtraBold"/>
              <a:sym typeface="Merriweather ExtraBold"/>
            </a:endParaRPr>
          </a:p>
        </p:txBody>
      </p:sp>
      <p:sp>
        <p:nvSpPr>
          <p:cNvPr id="210" name="Google Shape;210;g3a0e2d510c2_0_1500"/>
          <p:cNvSpPr txBox="1"/>
          <p:nvPr/>
        </p:nvSpPr>
        <p:spPr>
          <a:xfrm>
            <a:off x="2663100" y="1451000"/>
            <a:ext cx="6865800" cy="433500"/>
          </a:xfrm>
          <a:prstGeom prst="rect">
            <a:avLst/>
          </a:prstGeom>
          <a:noFill/>
          <a:ln>
            <a:noFill/>
          </a:ln>
        </p:spPr>
        <p:txBody>
          <a:bodyPr anchorCtr="0" anchor="t" bIns="91425" lIns="91425" spcFirstLastPara="1" rIns="91425" wrap="square" tIns="91425">
            <a:noAutofit/>
          </a:bodyPr>
          <a:lstStyle/>
          <a:p>
            <a:pPr indent="-336550" lvl="0" marL="457200" rtl="0" algn="l">
              <a:spcBef>
                <a:spcPts val="0"/>
              </a:spcBef>
              <a:spcAft>
                <a:spcPts val="0"/>
              </a:spcAft>
              <a:buClr>
                <a:schemeClr val="dk2"/>
              </a:buClr>
              <a:buSzPts val="1700"/>
              <a:buFont typeface="Lato"/>
              <a:buChar char="●"/>
            </a:pPr>
            <a:r>
              <a:rPr lang="en-GB" sz="1700">
                <a:solidFill>
                  <a:schemeClr val="dk2"/>
                </a:solidFill>
                <a:latin typeface="Lato"/>
                <a:ea typeface="Lato"/>
                <a:cs typeface="Lato"/>
                <a:sym typeface="Lato"/>
              </a:rPr>
              <a:t>Unify naming (different scanners → one field taxonomy)</a:t>
            </a:r>
            <a:endParaRPr sz="1700">
              <a:solidFill>
                <a:schemeClr val="dk2"/>
              </a:solidFill>
              <a:latin typeface="Lato"/>
              <a:ea typeface="Lato"/>
              <a:cs typeface="Lato"/>
              <a:sym typeface="Lato"/>
            </a:endParaRPr>
          </a:p>
          <a:p>
            <a:pPr indent="0" lvl="0" marL="0" rtl="0" algn="l">
              <a:spcBef>
                <a:spcPts val="0"/>
              </a:spcBef>
              <a:spcAft>
                <a:spcPts val="0"/>
              </a:spcAft>
              <a:buNone/>
            </a:pPr>
            <a:r>
              <a:t/>
            </a:r>
            <a:endParaRPr sz="1700">
              <a:solidFill>
                <a:schemeClr val="dk2"/>
              </a:solidFill>
              <a:latin typeface="Lato"/>
              <a:ea typeface="Lato"/>
              <a:cs typeface="Lato"/>
              <a:sym typeface="Lato"/>
            </a:endParaRPr>
          </a:p>
        </p:txBody>
      </p:sp>
      <p:sp>
        <p:nvSpPr>
          <p:cNvPr id="211" name="Google Shape;211;g3a0e2d510c2_0_1500"/>
          <p:cNvSpPr txBox="1"/>
          <p:nvPr/>
        </p:nvSpPr>
        <p:spPr>
          <a:xfrm>
            <a:off x="2663100" y="1990525"/>
            <a:ext cx="7046100" cy="743100"/>
          </a:xfrm>
          <a:prstGeom prst="rect">
            <a:avLst/>
          </a:prstGeom>
          <a:noFill/>
          <a:ln>
            <a:noFill/>
          </a:ln>
        </p:spPr>
        <p:txBody>
          <a:bodyPr anchorCtr="0" anchor="t" bIns="91425" lIns="91425" spcFirstLastPara="1" rIns="91425" wrap="square" tIns="91425">
            <a:noAutofit/>
          </a:bodyPr>
          <a:lstStyle/>
          <a:p>
            <a:pPr indent="-336550" lvl="0" marL="457200" rtl="0" algn="l">
              <a:spcBef>
                <a:spcPts val="0"/>
              </a:spcBef>
              <a:spcAft>
                <a:spcPts val="0"/>
              </a:spcAft>
              <a:buClr>
                <a:schemeClr val="dk2"/>
              </a:buClr>
              <a:buSzPts val="1700"/>
              <a:buFont typeface="Lato"/>
              <a:buChar char="●"/>
            </a:pPr>
            <a:r>
              <a:rPr lang="en-GB" sz="1700">
                <a:solidFill>
                  <a:schemeClr val="dk2"/>
                </a:solidFill>
                <a:latin typeface="Lato"/>
                <a:ea typeface="Lato"/>
                <a:cs typeface="Lato"/>
                <a:sym typeface="Lato"/>
              </a:rPr>
              <a:t>Canonicalize IDs (e.g., always pkg: PURL, always CVE-####, always lowercase paths)</a:t>
            </a:r>
            <a:endParaRPr sz="1700">
              <a:solidFill>
                <a:schemeClr val="dk2"/>
              </a:solidFill>
              <a:latin typeface="Lato"/>
              <a:ea typeface="Lato"/>
              <a:cs typeface="Lato"/>
              <a:sym typeface="Lato"/>
            </a:endParaRPr>
          </a:p>
        </p:txBody>
      </p:sp>
      <p:sp>
        <p:nvSpPr>
          <p:cNvPr id="212" name="Google Shape;212;g3a0e2d510c2_0_1500"/>
          <p:cNvSpPr txBox="1"/>
          <p:nvPr/>
        </p:nvSpPr>
        <p:spPr>
          <a:xfrm>
            <a:off x="2638200" y="2839650"/>
            <a:ext cx="6915600" cy="601500"/>
          </a:xfrm>
          <a:prstGeom prst="rect">
            <a:avLst/>
          </a:prstGeom>
          <a:noFill/>
          <a:ln>
            <a:noFill/>
          </a:ln>
        </p:spPr>
        <p:txBody>
          <a:bodyPr anchorCtr="0" anchor="t" bIns="91425" lIns="91425" spcFirstLastPara="1" rIns="91425" wrap="square" tIns="91425">
            <a:noAutofit/>
          </a:bodyPr>
          <a:lstStyle/>
          <a:p>
            <a:pPr indent="-336550" lvl="0" marL="457200" rtl="0" algn="l">
              <a:spcBef>
                <a:spcPts val="0"/>
              </a:spcBef>
              <a:spcAft>
                <a:spcPts val="0"/>
              </a:spcAft>
              <a:buClr>
                <a:schemeClr val="dk2"/>
              </a:buClr>
              <a:buSzPts val="1700"/>
              <a:buFont typeface="Lato"/>
              <a:buChar char="●"/>
            </a:pPr>
            <a:r>
              <a:rPr lang="en-GB" sz="1700">
                <a:solidFill>
                  <a:schemeClr val="dk2"/>
                </a:solidFill>
                <a:latin typeface="Lato"/>
                <a:ea typeface="Lato"/>
                <a:cs typeface="Lato"/>
                <a:sym typeface="Lato"/>
              </a:rPr>
              <a:t>Clean optional fields (nulls → “unknown”)</a:t>
            </a:r>
            <a:endParaRPr sz="1700">
              <a:solidFill>
                <a:schemeClr val="dk2"/>
              </a:solidFill>
              <a:latin typeface="Lato"/>
              <a:ea typeface="Lato"/>
              <a:cs typeface="Lato"/>
              <a:sym typeface="Lato"/>
            </a:endParaRPr>
          </a:p>
          <a:p>
            <a:pPr indent="0" lvl="0" marL="0" rtl="0" algn="l">
              <a:spcBef>
                <a:spcPts val="0"/>
              </a:spcBef>
              <a:spcAft>
                <a:spcPts val="0"/>
              </a:spcAft>
              <a:buNone/>
            </a:pPr>
            <a:r>
              <a:t/>
            </a:r>
            <a:endParaRPr sz="1700">
              <a:solidFill>
                <a:schemeClr val="dk2"/>
              </a:solidFill>
              <a:latin typeface="Lato"/>
              <a:ea typeface="Lato"/>
              <a:cs typeface="Lato"/>
              <a:sym typeface="Lato"/>
            </a:endParaRPr>
          </a:p>
        </p:txBody>
      </p:sp>
      <p:sp>
        <p:nvSpPr>
          <p:cNvPr id="213" name="Google Shape;213;g3a0e2d510c2_0_1500"/>
          <p:cNvSpPr txBox="1"/>
          <p:nvPr/>
        </p:nvSpPr>
        <p:spPr>
          <a:xfrm>
            <a:off x="2663100" y="3547175"/>
            <a:ext cx="5439900" cy="601500"/>
          </a:xfrm>
          <a:prstGeom prst="rect">
            <a:avLst/>
          </a:prstGeom>
          <a:noFill/>
          <a:ln>
            <a:noFill/>
          </a:ln>
        </p:spPr>
        <p:txBody>
          <a:bodyPr anchorCtr="0" anchor="t" bIns="91425" lIns="91425" spcFirstLastPara="1" rIns="91425" wrap="square" tIns="91425">
            <a:noAutofit/>
          </a:bodyPr>
          <a:lstStyle/>
          <a:p>
            <a:pPr indent="-336550" lvl="0" marL="457200" rtl="0" algn="l">
              <a:spcBef>
                <a:spcPts val="0"/>
              </a:spcBef>
              <a:spcAft>
                <a:spcPts val="0"/>
              </a:spcAft>
              <a:buClr>
                <a:schemeClr val="dk2"/>
              </a:buClr>
              <a:buSzPts val="1700"/>
              <a:buFont typeface="Lato"/>
              <a:buChar char="●"/>
            </a:pPr>
            <a:r>
              <a:rPr lang="en-GB" sz="1700">
                <a:solidFill>
                  <a:schemeClr val="dk2"/>
                </a:solidFill>
                <a:latin typeface="Lato"/>
                <a:ea typeface="Lato"/>
                <a:cs typeface="Lato"/>
                <a:sym typeface="Lato"/>
              </a:rPr>
              <a:t>Tag provenance (SARIF vs CycloneDX vs ZAP)</a:t>
            </a:r>
            <a:endParaRPr sz="1700">
              <a:solidFill>
                <a:schemeClr val="dk2"/>
              </a:solidFill>
              <a:latin typeface="Lato"/>
              <a:ea typeface="Lato"/>
              <a:cs typeface="Lato"/>
              <a:sym typeface="Lato"/>
            </a:endParaRPr>
          </a:p>
          <a:p>
            <a:pPr indent="0" lvl="0" marL="0" rtl="0" algn="l">
              <a:spcBef>
                <a:spcPts val="0"/>
              </a:spcBef>
              <a:spcAft>
                <a:spcPts val="0"/>
              </a:spcAft>
              <a:buNone/>
            </a:pPr>
            <a:r>
              <a:t/>
            </a:r>
            <a:endParaRPr sz="1700">
              <a:solidFill>
                <a:schemeClr val="dk2"/>
              </a:solidFill>
              <a:latin typeface="Lato"/>
              <a:ea typeface="Lato"/>
              <a:cs typeface="Lato"/>
              <a:sym typeface="Lato"/>
            </a:endParaRPr>
          </a:p>
        </p:txBody>
      </p:sp>
      <p:sp>
        <p:nvSpPr>
          <p:cNvPr id="214" name="Google Shape;214;g3a0e2d510c2_0_1500"/>
          <p:cNvSpPr txBox="1"/>
          <p:nvPr/>
        </p:nvSpPr>
        <p:spPr>
          <a:xfrm>
            <a:off x="2663100" y="4331650"/>
            <a:ext cx="6333600" cy="543000"/>
          </a:xfrm>
          <a:prstGeom prst="rect">
            <a:avLst/>
          </a:prstGeom>
          <a:noFill/>
          <a:ln>
            <a:noFill/>
          </a:ln>
        </p:spPr>
        <p:txBody>
          <a:bodyPr anchorCtr="0" anchor="t" bIns="91425" lIns="91425" spcFirstLastPara="1" rIns="91425" wrap="square" tIns="91425">
            <a:noAutofit/>
          </a:bodyPr>
          <a:lstStyle/>
          <a:p>
            <a:pPr indent="-336550" lvl="0" marL="457200" rtl="0" algn="l">
              <a:spcBef>
                <a:spcPts val="0"/>
              </a:spcBef>
              <a:spcAft>
                <a:spcPts val="0"/>
              </a:spcAft>
              <a:buClr>
                <a:schemeClr val="dk2"/>
              </a:buClr>
              <a:buSzPts val="1700"/>
              <a:buFont typeface="Lato"/>
              <a:buChar char="●"/>
            </a:pPr>
            <a:r>
              <a:rPr lang="en-GB" sz="1700">
                <a:solidFill>
                  <a:schemeClr val="dk2"/>
                </a:solidFill>
                <a:latin typeface="Lato"/>
                <a:ea typeface="Lato"/>
                <a:cs typeface="Lato"/>
                <a:sym typeface="Lato"/>
              </a:rPr>
              <a:t>Preserve lineage (so we know where each fact came from)</a:t>
            </a:r>
            <a:endParaRPr sz="1700">
              <a:solidFill>
                <a:schemeClr val="dk2"/>
              </a:solidFill>
              <a:latin typeface="Lato"/>
              <a:ea typeface="Lato"/>
              <a:cs typeface="Lato"/>
              <a:sym typeface="Lato"/>
            </a:endParaRPr>
          </a:p>
        </p:txBody>
      </p:sp>
      <p:sp>
        <p:nvSpPr>
          <p:cNvPr id="215" name="Google Shape;215;g3a0e2d510c2_0_1500"/>
          <p:cNvSpPr txBox="1"/>
          <p:nvPr/>
        </p:nvSpPr>
        <p:spPr>
          <a:xfrm>
            <a:off x="2663100" y="5057625"/>
            <a:ext cx="6237000" cy="916200"/>
          </a:xfrm>
          <a:prstGeom prst="rect">
            <a:avLst/>
          </a:prstGeom>
          <a:noFill/>
          <a:ln>
            <a:noFill/>
          </a:ln>
        </p:spPr>
        <p:txBody>
          <a:bodyPr anchorCtr="0" anchor="t" bIns="91425" lIns="91425" spcFirstLastPara="1" rIns="91425" wrap="square" tIns="91425">
            <a:noAutofit/>
          </a:bodyPr>
          <a:lstStyle/>
          <a:p>
            <a:pPr indent="-336550" lvl="0" marL="457200" rtl="0" algn="l">
              <a:spcBef>
                <a:spcPts val="0"/>
              </a:spcBef>
              <a:spcAft>
                <a:spcPts val="0"/>
              </a:spcAft>
              <a:buClr>
                <a:schemeClr val="dk2"/>
              </a:buClr>
              <a:buSzPts val="1700"/>
              <a:buFont typeface="Lato"/>
              <a:buChar char="●"/>
            </a:pPr>
            <a:r>
              <a:rPr lang="en-GB" sz="1700">
                <a:solidFill>
                  <a:schemeClr val="dk2"/>
                </a:solidFill>
                <a:latin typeface="Lato"/>
                <a:ea typeface="Lato"/>
                <a:cs typeface="Lato"/>
                <a:sym typeface="Lato"/>
              </a:rPr>
              <a:t>The result of normalization is a tool-agnostic record set that can safely be merged into a graph without collisions.</a:t>
            </a:r>
            <a:endParaRPr sz="1700">
              <a:solidFill>
                <a:schemeClr val="dk2"/>
              </a:solidFill>
              <a:latin typeface="Lato"/>
              <a:ea typeface="Lato"/>
              <a:cs typeface="Lato"/>
              <a:sym typeface="Lato"/>
            </a:endParaRPr>
          </a:p>
          <a:p>
            <a:pPr indent="0" lvl="0" marL="0" rtl="0" algn="l">
              <a:spcBef>
                <a:spcPts val="0"/>
              </a:spcBef>
              <a:spcAft>
                <a:spcPts val="0"/>
              </a:spcAft>
              <a:buNone/>
            </a:pPr>
            <a:r>
              <a:t/>
            </a:r>
            <a:endParaRPr sz="1700">
              <a:solidFill>
                <a:schemeClr val="dk2"/>
              </a:solidFill>
              <a:latin typeface="Lato"/>
              <a:ea typeface="Lato"/>
              <a:cs typeface="Lato"/>
              <a:sym typeface="Lato"/>
            </a:endParaRPr>
          </a:p>
          <a:p>
            <a:pPr indent="0" lvl="0" marL="0" rtl="0" algn="l">
              <a:spcBef>
                <a:spcPts val="0"/>
              </a:spcBef>
              <a:spcAft>
                <a:spcPts val="0"/>
              </a:spcAft>
              <a:buNone/>
            </a:pPr>
            <a:r>
              <a:t/>
            </a:r>
            <a:endParaRPr sz="1700">
              <a:solidFill>
                <a:schemeClr val="dk2"/>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g3a0e2d510c2_0_1520"/>
          <p:cNvSpPr txBox="1"/>
          <p:nvPr/>
        </p:nvSpPr>
        <p:spPr>
          <a:xfrm>
            <a:off x="3132050" y="291975"/>
            <a:ext cx="8148600" cy="72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000">
                <a:solidFill>
                  <a:schemeClr val="accent1"/>
                </a:solidFill>
                <a:latin typeface="Merriweather ExtraBold"/>
                <a:ea typeface="Merriweather ExtraBold"/>
                <a:cs typeface="Merriweather ExtraBold"/>
                <a:sym typeface="Merriweather ExtraBold"/>
              </a:rPr>
              <a:t>After Normalization - How VXDF creates the graph?</a:t>
            </a:r>
            <a:endParaRPr sz="3000">
              <a:solidFill>
                <a:schemeClr val="accent1"/>
              </a:solidFill>
              <a:latin typeface="Merriweather ExtraBold"/>
              <a:ea typeface="Merriweather ExtraBold"/>
              <a:cs typeface="Merriweather ExtraBold"/>
              <a:sym typeface="Merriweather ExtraBold"/>
            </a:endParaRPr>
          </a:p>
        </p:txBody>
      </p:sp>
      <p:sp>
        <p:nvSpPr>
          <p:cNvPr id="222" name="Google Shape;222;g3a0e2d510c2_0_1520"/>
          <p:cNvSpPr txBox="1"/>
          <p:nvPr/>
        </p:nvSpPr>
        <p:spPr>
          <a:xfrm>
            <a:off x="1247500" y="2105725"/>
            <a:ext cx="8352300" cy="725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400"/>
              </a:spcBef>
              <a:spcAft>
                <a:spcPts val="0"/>
              </a:spcAft>
              <a:buNone/>
            </a:pPr>
            <a:r>
              <a:rPr b="1" lang="en-GB" sz="1300"/>
              <a:t>Graph Construction: The Core Entities (Nodes)</a:t>
            </a:r>
            <a:endParaRPr b="1" sz="1300"/>
          </a:p>
          <a:p>
            <a:pPr indent="0" lvl="0" marL="0" rtl="0" algn="l">
              <a:lnSpc>
                <a:spcPct val="115000"/>
              </a:lnSpc>
              <a:spcBef>
                <a:spcPts val="1200"/>
              </a:spcBef>
              <a:spcAft>
                <a:spcPts val="0"/>
              </a:spcAft>
              <a:buNone/>
            </a:pPr>
            <a:r>
              <a:rPr lang="en-GB" sz="1100"/>
              <a:t>Each normalized record becomes one or more of the following nodes:</a:t>
            </a:r>
            <a:endParaRPr sz="1100"/>
          </a:p>
          <a:p>
            <a:pPr indent="-298450" lvl="0" marL="457200" rtl="0" algn="l">
              <a:lnSpc>
                <a:spcPct val="115000"/>
              </a:lnSpc>
              <a:spcBef>
                <a:spcPts val="1200"/>
              </a:spcBef>
              <a:spcAft>
                <a:spcPts val="0"/>
              </a:spcAft>
              <a:buSzPts val="1100"/>
              <a:buChar char="●"/>
            </a:pPr>
            <a:r>
              <a:rPr lang="en-GB" sz="1100">
                <a:solidFill>
                  <a:srgbClr val="188038"/>
                </a:solidFill>
                <a:latin typeface="Roboto Mono"/>
                <a:ea typeface="Roboto Mono"/>
                <a:cs typeface="Roboto Mono"/>
                <a:sym typeface="Roboto Mono"/>
              </a:rPr>
              <a:t>Service</a:t>
            </a:r>
            <a:r>
              <a:rPr lang="en-GB" sz="1100"/>
              <a:t> → The logical application or API</a:t>
            </a:r>
            <a:br>
              <a:rPr lang="en-GB" sz="1100"/>
            </a:br>
            <a:endParaRPr sz="1100"/>
          </a:p>
          <a:p>
            <a:pPr indent="-298450" lvl="0" marL="457200" rtl="0" algn="l">
              <a:lnSpc>
                <a:spcPct val="115000"/>
              </a:lnSpc>
              <a:spcBef>
                <a:spcPts val="0"/>
              </a:spcBef>
              <a:spcAft>
                <a:spcPts val="0"/>
              </a:spcAft>
              <a:buSzPts val="1100"/>
              <a:buChar char="●"/>
            </a:pPr>
            <a:r>
              <a:rPr lang="en-GB" sz="1100">
                <a:solidFill>
                  <a:srgbClr val="188038"/>
                </a:solidFill>
                <a:latin typeface="Roboto Mono"/>
                <a:ea typeface="Roboto Mono"/>
                <a:cs typeface="Roboto Mono"/>
                <a:sym typeface="Roboto Mono"/>
              </a:rPr>
              <a:t>Component</a:t>
            </a:r>
            <a:r>
              <a:rPr lang="en-GB" sz="1100"/>
              <a:t> → A library, class, or module</a:t>
            </a:r>
            <a:br>
              <a:rPr lang="en-GB" sz="1100"/>
            </a:br>
            <a:endParaRPr sz="1100"/>
          </a:p>
          <a:p>
            <a:pPr indent="-298450" lvl="0" marL="457200" rtl="0" algn="l">
              <a:lnSpc>
                <a:spcPct val="115000"/>
              </a:lnSpc>
              <a:spcBef>
                <a:spcPts val="0"/>
              </a:spcBef>
              <a:spcAft>
                <a:spcPts val="0"/>
              </a:spcAft>
              <a:buSzPts val="1100"/>
              <a:buChar char="●"/>
            </a:pPr>
            <a:r>
              <a:rPr lang="en-GB" sz="1100">
                <a:solidFill>
                  <a:srgbClr val="188038"/>
                </a:solidFill>
                <a:latin typeface="Roboto Mono"/>
                <a:ea typeface="Roboto Mono"/>
                <a:cs typeface="Roboto Mono"/>
                <a:sym typeface="Roboto Mono"/>
              </a:rPr>
              <a:t>Vulnerability</a:t>
            </a:r>
            <a:r>
              <a:rPr lang="en-GB" sz="1100"/>
              <a:t> → CVE/CWE or scanner rule</a:t>
            </a:r>
            <a:br>
              <a:rPr lang="en-GB" sz="1100"/>
            </a:br>
            <a:endParaRPr sz="1100"/>
          </a:p>
          <a:p>
            <a:pPr indent="-298450" lvl="0" marL="457200" rtl="0" algn="l">
              <a:lnSpc>
                <a:spcPct val="115000"/>
              </a:lnSpc>
              <a:spcBef>
                <a:spcPts val="0"/>
              </a:spcBef>
              <a:spcAft>
                <a:spcPts val="0"/>
              </a:spcAft>
              <a:buSzPts val="1100"/>
              <a:buChar char="●"/>
            </a:pPr>
            <a:r>
              <a:rPr lang="en-GB" sz="1100">
                <a:solidFill>
                  <a:srgbClr val="188038"/>
                </a:solidFill>
                <a:latin typeface="Roboto Mono"/>
                <a:ea typeface="Roboto Mono"/>
                <a:cs typeface="Roboto Mono"/>
                <a:sym typeface="Roboto Mono"/>
              </a:rPr>
              <a:t>Finding</a:t>
            </a:r>
            <a:r>
              <a:rPr lang="en-GB" sz="1100"/>
              <a:t> → Scanner-specific detection instance</a:t>
            </a:r>
            <a:br>
              <a:rPr lang="en-GB" sz="1100"/>
            </a:br>
            <a:endParaRPr sz="1100"/>
          </a:p>
          <a:p>
            <a:pPr indent="-298450" lvl="0" marL="457200" rtl="0" algn="l">
              <a:lnSpc>
                <a:spcPct val="115000"/>
              </a:lnSpc>
              <a:spcBef>
                <a:spcPts val="0"/>
              </a:spcBef>
              <a:spcAft>
                <a:spcPts val="0"/>
              </a:spcAft>
              <a:buSzPts val="1100"/>
              <a:buChar char="●"/>
            </a:pPr>
            <a:r>
              <a:rPr lang="en-GB" sz="1100">
                <a:solidFill>
                  <a:srgbClr val="188038"/>
                </a:solidFill>
                <a:latin typeface="Roboto Mono"/>
                <a:ea typeface="Roboto Mono"/>
                <a:cs typeface="Roboto Mono"/>
                <a:sym typeface="Roboto Mono"/>
              </a:rPr>
              <a:t>Evidence</a:t>
            </a:r>
            <a:r>
              <a:rPr lang="en-GB" sz="1100"/>
              <a:t> → Proof (payload, POC, runtime trace)</a:t>
            </a:r>
            <a:br>
              <a:rPr lang="en-GB" sz="1100"/>
            </a:br>
            <a:endParaRPr sz="1100"/>
          </a:p>
          <a:p>
            <a:pPr indent="-298450" lvl="0" marL="457200" rtl="0" algn="l">
              <a:lnSpc>
                <a:spcPct val="115000"/>
              </a:lnSpc>
              <a:spcBef>
                <a:spcPts val="0"/>
              </a:spcBef>
              <a:spcAft>
                <a:spcPts val="0"/>
              </a:spcAft>
              <a:buSzPts val="1100"/>
              <a:buChar char="●"/>
            </a:pPr>
            <a:r>
              <a:rPr lang="en-GB" sz="1100">
                <a:solidFill>
                  <a:srgbClr val="188038"/>
                </a:solidFill>
                <a:latin typeface="Roboto Mono"/>
                <a:ea typeface="Roboto Mono"/>
                <a:cs typeface="Roboto Mono"/>
                <a:sym typeface="Roboto Mono"/>
              </a:rPr>
              <a:t>Endpoint</a:t>
            </a:r>
            <a:r>
              <a:rPr lang="en-GB" sz="1100"/>
              <a:t> → URL or HTTP path (for DAST)</a:t>
            </a:r>
            <a:br>
              <a:rPr lang="en-GB" sz="1100"/>
            </a:br>
            <a:endParaRPr sz="1100"/>
          </a:p>
          <a:p>
            <a:pPr indent="-298450" lvl="0" marL="457200" rtl="0" algn="l">
              <a:lnSpc>
                <a:spcPct val="115000"/>
              </a:lnSpc>
              <a:spcBef>
                <a:spcPts val="0"/>
              </a:spcBef>
              <a:spcAft>
                <a:spcPts val="0"/>
              </a:spcAft>
              <a:buSzPts val="1100"/>
              <a:buChar char="●"/>
            </a:pPr>
            <a:r>
              <a:rPr lang="en-GB" sz="1100">
                <a:solidFill>
                  <a:srgbClr val="188038"/>
                </a:solidFill>
                <a:latin typeface="Roboto Mono"/>
                <a:ea typeface="Roboto Mono"/>
                <a:cs typeface="Roboto Mono"/>
                <a:sym typeface="Roboto Mono"/>
              </a:rPr>
              <a:t>Location</a:t>
            </a:r>
            <a:r>
              <a:rPr lang="en-GB" sz="1100"/>
              <a:t> → Code location (for SAST)</a:t>
            </a:r>
            <a:br>
              <a:rPr lang="en-GB" sz="1100"/>
            </a:br>
            <a:endParaRPr sz="1100"/>
          </a:p>
          <a:p>
            <a:pPr indent="-298450" lvl="0" marL="457200" rtl="0" algn="l">
              <a:lnSpc>
                <a:spcPct val="115000"/>
              </a:lnSpc>
              <a:spcBef>
                <a:spcPts val="0"/>
              </a:spcBef>
              <a:spcAft>
                <a:spcPts val="0"/>
              </a:spcAft>
              <a:buSzPts val="1100"/>
              <a:buChar char="●"/>
            </a:pPr>
            <a:r>
              <a:rPr lang="en-GB" sz="1100">
                <a:solidFill>
                  <a:srgbClr val="188038"/>
                </a:solidFill>
                <a:latin typeface="Roboto Mono"/>
                <a:ea typeface="Roboto Mono"/>
                <a:cs typeface="Roboto Mono"/>
                <a:sym typeface="Roboto Mono"/>
              </a:rPr>
              <a:t>Control</a:t>
            </a:r>
            <a:r>
              <a:rPr lang="en-GB" sz="1100"/>
              <a:t> (optional) → Mitigations like WAF, IAM policies</a:t>
            </a:r>
            <a:br>
              <a:rPr lang="en-GB" sz="1100"/>
            </a:br>
            <a:endParaRPr sz="1100"/>
          </a:p>
          <a:p>
            <a:pPr indent="0" lvl="0" marL="0" rtl="0" algn="l">
              <a:spcBef>
                <a:spcPts val="1200"/>
              </a:spcBef>
              <a:spcAft>
                <a:spcPts val="0"/>
              </a:spcAft>
              <a:buNone/>
            </a:pPr>
            <a:r>
              <a:t/>
            </a:r>
            <a:endParaRPr sz="1700">
              <a:solidFill>
                <a:schemeClr val="accent1"/>
              </a:solidFill>
              <a:latin typeface="Lato"/>
              <a:ea typeface="Lato"/>
              <a:cs typeface="Lato"/>
              <a:sym typeface="Lat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g3a0e2d510c2_0_1527"/>
          <p:cNvSpPr txBox="1"/>
          <p:nvPr/>
        </p:nvSpPr>
        <p:spPr>
          <a:xfrm>
            <a:off x="1344825" y="1329250"/>
            <a:ext cx="7095900" cy="405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GB" sz="1100">
                <a:latin typeface="Merriweather"/>
                <a:ea typeface="Merriweather"/>
                <a:cs typeface="Merriweather"/>
                <a:sym typeface="Merriweather"/>
              </a:rPr>
              <a:t>Edges are created from semantic rules in VXDF’s schema.</a:t>
            </a:r>
            <a:br>
              <a:rPr lang="en-GB" sz="1100">
                <a:latin typeface="Merriweather"/>
                <a:ea typeface="Merriweather"/>
                <a:cs typeface="Merriweather"/>
                <a:sym typeface="Merriweather"/>
              </a:rPr>
            </a:br>
            <a:endParaRPr sz="1100">
              <a:latin typeface="Merriweather"/>
              <a:ea typeface="Merriweather"/>
              <a:cs typeface="Merriweather"/>
              <a:sym typeface="Merriweather"/>
            </a:endParaRPr>
          </a:p>
          <a:p>
            <a:pPr indent="0" lvl="0" marL="0" rtl="0" algn="l">
              <a:spcBef>
                <a:spcPts val="1200"/>
              </a:spcBef>
              <a:spcAft>
                <a:spcPts val="0"/>
              </a:spcAft>
              <a:buNone/>
            </a:pPr>
            <a:r>
              <a:t/>
            </a:r>
            <a:endParaRPr sz="1700">
              <a:solidFill>
                <a:schemeClr val="accent1"/>
              </a:solidFill>
              <a:latin typeface="Merriweather"/>
              <a:ea typeface="Merriweather"/>
              <a:cs typeface="Merriweather"/>
              <a:sym typeface="Merriweather"/>
            </a:endParaRPr>
          </a:p>
        </p:txBody>
      </p:sp>
      <p:graphicFrame>
        <p:nvGraphicFramePr>
          <p:cNvPr id="229" name="Google Shape;229;g3a0e2d510c2_0_1527"/>
          <p:cNvGraphicFramePr/>
          <p:nvPr/>
        </p:nvGraphicFramePr>
        <p:xfrm>
          <a:off x="2143125" y="1851150"/>
          <a:ext cx="3000000" cy="3000000"/>
        </p:xfrm>
        <a:graphic>
          <a:graphicData uri="http://schemas.openxmlformats.org/drawingml/2006/table">
            <a:tbl>
              <a:tblPr>
                <a:noFill/>
                <a:tableStyleId>{C85B1E12-D376-4DAF-973D-8AA6D85728D1}</a:tableStyleId>
              </a:tblPr>
              <a:tblGrid>
                <a:gridCol w="3371850"/>
                <a:gridCol w="2409825"/>
                <a:gridCol w="1943100"/>
              </a:tblGrid>
              <a:tr h="200025">
                <a:tc>
                  <a:txBody>
                    <a:bodyPr/>
                    <a:lstStyle/>
                    <a:p>
                      <a:pPr indent="0" lvl="0" marL="0" rtl="0" algn="ctr">
                        <a:lnSpc>
                          <a:spcPct val="115000"/>
                        </a:lnSpc>
                        <a:spcBef>
                          <a:spcPts val="0"/>
                        </a:spcBef>
                        <a:spcAft>
                          <a:spcPts val="0"/>
                        </a:spcAft>
                        <a:buNone/>
                      </a:pPr>
                      <a:r>
                        <a:rPr b="1" lang="en-GB" sz="1100"/>
                        <a:t>Relationship</a:t>
                      </a:r>
                      <a:endParaRPr b="1" sz="1100"/>
                    </a:p>
                  </a:txBody>
                  <a:tcPr marT="91425" marB="91425" marR="91425" marL="91425"/>
                </a:tc>
                <a:tc>
                  <a:txBody>
                    <a:bodyPr/>
                    <a:lstStyle/>
                    <a:p>
                      <a:pPr indent="0" lvl="0" marL="0" rtl="0" algn="ctr">
                        <a:lnSpc>
                          <a:spcPct val="115000"/>
                        </a:lnSpc>
                        <a:spcBef>
                          <a:spcPts val="0"/>
                        </a:spcBef>
                        <a:spcAft>
                          <a:spcPts val="0"/>
                        </a:spcAft>
                        <a:buNone/>
                      </a:pPr>
                      <a:r>
                        <a:rPr b="1" lang="en-GB" sz="1100"/>
                        <a:t>Meaning</a:t>
                      </a:r>
                      <a:endParaRPr b="1" sz="1100"/>
                    </a:p>
                  </a:txBody>
                  <a:tcPr marT="91425" marB="91425" marR="91425" marL="91425"/>
                </a:tc>
                <a:tc>
                  <a:txBody>
                    <a:bodyPr/>
                    <a:lstStyle/>
                    <a:p>
                      <a:pPr indent="0" lvl="0" marL="0" rtl="0" algn="ctr">
                        <a:lnSpc>
                          <a:spcPct val="115000"/>
                        </a:lnSpc>
                        <a:spcBef>
                          <a:spcPts val="0"/>
                        </a:spcBef>
                        <a:spcAft>
                          <a:spcPts val="0"/>
                        </a:spcAft>
                        <a:buNone/>
                      </a:pPr>
                      <a:r>
                        <a:rPr b="1" lang="en-GB" sz="1100"/>
                        <a:t>Source</a:t>
                      </a:r>
                      <a:endParaRPr b="1" sz="1100"/>
                    </a:p>
                  </a:txBody>
                  <a:tcPr marT="91425" marB="91425" marR="91425" marL="91425"/>
                </a:tc>
              </a:tr>
              <a:tr h="200025">
                <a:tc>
                  <a:txBody>
                    <a:bodyPr/>
                    <a:lstStyle/>
                    <a:p>
                      <a:pPr indent="0" lvl="0" marL="0" rtl="0" algn="l">
                        <a:spcBef>
                          <a:spcPts val="0"/>
                        </a:spcBef>
                        <a:spcAft>
                          <a:spcPts val="0"/>
                        </a:spcAft>
                        <a:buNone/>
                      </a:pPr>
                      <a:r>
                        <a:rPr lang="en-GB" sz="1100">
                          <a:solidFill>
                            <a:srgbClr val="188038"/>
                          </a:solidFill>
                          <a:latin typeface="Roboto Mono"/>
                          <a:ea typeface="Roboto Mono"/>
                          <a:cs typeface="Roboto Mono"/>
                          <a:sym typeface="Roboto Mono"/>
                        </a:rPr>
                        <a:t>(:Service)-[:DEPENDS_ON]-&gt;(:Component)</a:t>
                      </a:r>
                      <a:endParaRPr sz="1100">
                        <a:solidFill>
                          <a:srgbClr val="188038"/>
                        </a:solidFill>
                        <a:latin typeface="Roboto Mono"/>
                        <a:ea typeface="Roboto Mono"/>
                        <a:cs typeface="Roboto Mono"/>
                        <a:sym typeface="Roboto Mono"/>
                      </a:endParaRPr>
                    </a:p>
                  </a:txBody>
                  <a:tcPr marT="91425" marB="91425" marR="91425" marL="91425"/>
                </a:tc>
                <a:tc>
                  <a:txBody>
                    <a:bodyPr/>
                    <a:lstStyle/>
                    <a:p>
                      <a:pPr indent="0" lvl="0" marL="0" rtl="0" algn="l">
                        <a:spcBef>
                          <a:spcPts val="0"/>
                        </a:spcBef>
                        <a:spcAft>
                          <a:spcPts val="0"/>
                        </a:spcAft>
                        <a:buNone/>
                      </a:pPr>
                      <a:r>
                        <a:rPr lang="en-GB"/>
                        <a:t>service uses this component</a:t>
                      </a:r>
                      <a:endParaRPr/>
                    </a:p>
                  </a:txBody>
                  <a:tcPr marT="91425" marB="91425" marR="91425" marL="91425"/>
                </a:tc>
                <a:tc>
                  <a:txBody>
                    <a:bodyPr/>
                    <a:lstStyle/>
                    <a:p>
                      <a:pPr indent="0" lvl="0" marL="0" rtl="0" algn="l">
                        <a:spcBef>
                          <a:spcPts val="0"/>
                        </a:spcBef>
                        <a:spcAft>
                          <a:spcPts val="0"/>
                        </a:spcAft>
                        <a:buNone/>
                      </a:pPr>
                      <a:r>
                        <a:rPr lang="en-GB"/>
                        <a:t>CycloneDX SBOM</a:t>
                      </a:r>
                      <a:endParaRPr/>
                    </a:p>
                  </a:txBody>
                  <a:tcPr marT="91425" marB="91425" marR="91425" marL="91425"/>
                </a:tc>
              </a:tr>
              <a:tr h="200025">
                <a:tc>
                  <a:txBody>
                    <a:bodyPr/>
                    <a:lstStyle/>
                    <a:p>
                      <a:pPr indent="0" lvl="0" marL="0" rtl="0" algn="l">
                        <a:spcBef>
                          <a:spcPts val="0"/>
                        </a:spcBef>
                        <a:spcAft>
                          <a:spcPts val="0"/>
                        </a:spcAft>
                        <a:buNone/>
                      </a:pPr>
                      <a:r>
                        <a:rPr lang="en-GB" sz="1100">
                          <a:solidFill>
                            <a:srgbClr val="188038"/>
                          </a:solidFill>
                          <a:latin typeface="Roboto Mono"/>
                          <a:ea typeface="Roboto Mono"/>
                          <a:cs typeface="Roboto Mono"/>
                          <a:sym typeface="Roboto Mono"/>
                        </a:rPr>
                        <a:t>(:Component)-[:AFFECTED_BY]-&gt;(:Vulnerability)</a:t>
                      </a:r>
                      <a:endParaRPr sz="1100">
                        <a:solidFill>
                          <a:srgbClr val="188038"/>
                        </a:solidFill>
                        <a:latin typeface="Roboto Mono"/>
                        <a:ea typeface="Roboto Mono"/>
                        <a:cs typeface="Roboto Mono"/>
                        <a:sym typeface="Roboto Mono"/>
                      </a:endParaRPr>
                    </a:p>
                  </a:txBody>
                  <a:tcPr marT="91425" marB="91425" marR="91425" marL="91425"/>
                </a:tc>
                <a:tc>
                  <a:txBody>
                    <a:bodyPr/>
                    <a:lstStyle/>
                    <a:p>
                      <a:pPr indent="0" lvl="0" marL="0" rtl="0" algn="l">
                        <a:spcBef>
                          <a:spcPts val="0"/>
                        </a:spcBef>
                        <a:spcAft>
                          <a:spcPts val="0"/>
                        </a:spcAft>
                        <a:buNone/>
                      </a:pPr>
                      <a:r>
                        <a:rPr lang="en-GB"/>
                        <a:t>component includes vulnerable version</a:t>
                      </a:r>
                      <a:endParaRPr/>
                    </a:p>
                  </a:txBody>
                  <a:tcPr marT="91425" marB="91425" marR="91425" marL="91425"/>
                </a:tc>
                <a:tc>
                  <a:txBody>
                    <a:bodyPr/>
                    <a:lstStyle/>
                    <a:p>
                      <a:pPr indent="0" lvl="0" marL="0" rtl="0" algn="l">
                        <a:spcBef>
                          <a:spcPts val="0"/>
                        </a:spcBef>
                        <a:spcAft>
                          <a:spcPts val="0"/>
                        </a:spcAft>
                        <a:buNone/>
                      </a:pPr>
                      <a:r>
                        <a:rPr lang="en-GB"/>
                        <a:t>CycloneDX vuln list</a:t>
                      </a:r>
                      <a:endParaRPr/>
                    </a:p>
                  </a:txBody>
                  <a:tcPr marT="91425" marB="91425" marR="91425" marL="91425"/>
                </a:tc>
              </a:tr>
              <a:tr h="200025">
                <a:tc>
                  <a:txBody>
                    <a:bodyPr/>
                    <a:lstStyle/>
                    <a:p>
                      <a:pPr indent="0" lvl="0" marL="0" rtl="0" algn="l">
                        <a:spcBef>
                          <a:spcPts val="0"/>
                        </a:spcBef>
                        <a:spcAft>
                          <a:spcPts val="0"/>
                        </a:spcAft>
                        <a:buNone/>
                      </a:pPr>
                      <a:r>
                        <a:rPr lang="en-GB" sz="1100">
                          <a:solidFill>
                            <a:srgbClr val="188038"/>
                          </a:solidFill>
                          <a:latin typeface="Roboto Mono"/>
                          <a:ea typeface="Roboto Mono"/>
                          <a:cs typeface="Roboto Mono"/>
                          <a:sym typeface="Roboto Mono"/>
                        </a:rPr>
                        <a:t>(:Finding)-[:ABOUT]-&gt;(:Vulnerability)</a:t>
                      </a:r>
                      <a:endParaRPr sz="1100">
                        <a:solidFill>
                          <a:srgbClr val="188038"/>
                        </a:solidFill>
                        <a:latin typeface="Roboto Mono"/>
                        <a:ea typeface="Roboto Mono"/>
                        <a:cs typeface="Roboto Mono"/>
                        <a:sym typeface="Roboto Mono"/>
                      </a:endParaRPr>
                    </a:p>
                  </a:txBody>
                  <a:tcPr marT="91425" marB="91425" marR="91425" marL="91425"/>
                </a:tc>
                <a:tc>
                  <a:txBody>
                    <a:bodyPr/>
                    <a:lstStyle/>
                    <a:p>
                      <a:pPr indent="0" lvl="0" marL="0" rtl="0" algn="l">
                        <a:spcBef>
                          <a:spcPts val="0"/>
                        </a:spcBef>
                        <a:spcAft>
                          <a:spcPts val="0"/>
                        </a:spcAft>
                        <a:buNone/>
                      </a:pPr>
                      <a:r>
                        <a:rPr lang="en-GB"/>
                        <a:t>scanner detected this issue</a:t>
                      </a:r>
                      <a:endParaRPr/>
                    </a:p>
                  </a:txBody>
                  <a:tcPr marT="91425" marB="91425" marR="91425" marL="91425"/>
                </a:tc>
                <a:tc>
                  <a:txBody>
                    <a:bodyPr/>
                    <a:lstStyle/>
                    <a:p>
                      <a:pPr indent="0" lvl="0" marL="0" rtl="0" algn="l">
                        <a:spcBef>
                          <a:spcPts val="0"/>
                        </a:spcBef>
                        <a:spcAft>
                          <a:spcPts val="0"/>
                        </a:spcAft>
                        <a:buNone/>
                      </a:pPr>
                      <a:r>
                        <a:rPr lang="en-GB"/>
                        <a:t>SARIF, ZAP</a:t>
                      </a:r>
                      <a:endParaRPr/>
                    </a:p>
                  </a:txBody>
                  <a:tcPr marT="91425" marB="91425" marR="91425" marL="91425"/>
                </a:tc>
              </a:tr>
              <a:tr h="200025">
                <a:tc>
                  <a:txBody>
                    <a:bodyPr/>
                    <a:lstStyle/>
                    <a:p>
                      <a:pPr indent="0" lvl="0" marL="0" rtl="0" algn="l">
                        <a:spcBef>
                          <a:spcPts val="0"/>
                        </a:spcBef>
                        <a:spcAft>
                          <a:spcPts val="0"/>
                        </a:spcAft>
                        <a:buNone/>
                      </a:pPr>
                      <a:r>
                        <a:rPr lang="en-GB" sz="1100">
                          <a:solidFill>
                            <a:srgbClr val="188038"/>
                          </a:solidFill>
                          <a:latin typeface="Roboto Mono"/>
                          <a:ea typeface="Roboto Mono"/>
                          <a:cs typeface="Roboto Mono"/>
                          <a:sym typeface="Roboto Mono"/>
                        </a:rPr>
                        <a:t>(:Finding)-[:EVIDENCED_BY]-&gt;(:Evidence)</a:t>
                      </a:r>
                      <a:endParaRPr sz="1100">
                        <a:solidFill>
                          <a:srgbClr val="188038"/>
                        </a:solidFill>
                        <a:latin typeface="Roboto Mono"/>
                        <a:ea typeface="Roboto Mono"/>
                        <a:cs typeface="Roboto Mono"/>
                        <a:sym typeface="Roboto Mono"/>
                      </a:endParaRPr>
                    </a:p>
                  </a:txBody>
                  <a:tcPr marT="91425" marB="91425" marR="91425" marL="91425"/>
                </a:tc>
                <a:tc>
                  <a:txBody>
                    <a:bodyPr/>
                    <a:lstStyle/>
                    <a:p>
                      <a:pPr indent="0" lvl="0" marL="0" rtl="0" algn="l">
                        <a:spcBef>
                          <a:spcPts val="0"/>
                        </a:spcBef>
                        <a:spcAft>
                          <a:spcPts val="0"/>
                        </a:spcAft>
                        <a:buNone/>
                      </a:pPr>
                      <a:r>
                        <a:rPr lang="en-GB"/>
                        <a:t>proof-of-exploit provided</a:t>
                      </a:r>
                      <a:endParaRPr/>
                    </a:p>
                  </a:txBody>
                  <a:tcPr marT="91425" marB="91425" marR="91425" marL="91425"/>
                </a:tc>
                <a:tc>
                  <a:txBody>
                    <a:bodyPr/>
                    <a:lstStyle/>
                    <a:p>
                      <a:pPr indent="0" lvl="0" marL="0" rtl="0" algn="l">
                        <a:spcBef>
                          <a:spcPts val="0"/>
                        </a:spcBef>
                        <a:spcAft>
                          <a:spcPts val="0"/>
                        </a:spcAft>
                        <a:buNone/>
                      </a:pPr>
                      <a:r>
                        <a:rPr lang="en-GB"/>
                        <a:t>SARIF message, ZAP evidence</a:t>
                      </a:r>
                      <a:endParaRPr/>
                    </a:p>
                  </a:txBody>
                  <a:tcPr marT="91425" marB="91425" marR="91425" marL="91425"/>
                </a:tc>
              </a:tr>
              <a:tr h="200025">
                <a:tc>
                  <a:txBody>
                    <a:bodyPr/>
                    <a:lstStyle/>
                    <a:p>
                      <a:pPr indent="0" lvl="0" marL="0" rtl="0" algn="l">
                        <a:spcBef>
                          <a:spcPts val="0"/>
                        </a:spcBef>
                        <a:spcAft>
                          <a:spcPts val="0"/>
                        </a:spcAft>
                        <a:buNone/>
                      </a:pPr>
                      <a:r>
                        <a:rPr lang="en-GB" sz="1100">
                          <a:solidFill>
                            <a:srgbClr val="188038"/>
                          </a:solidFill>
                          <a:latin typeface="Roboto Mono"/>
                          <a:ea typeface="Roboto Mono"/>
                          <a:cs typeface="Roboto Mono"/>
                          <a:sym typeface="Roboto Mono"/>
                        </a:rPr>
                        <a:t>(:Service)-[:EXPOSED_AS]-&gt;(:Endpoint)</a:t>
                      </a:r>
                      <a:endParaRPr sz="1100">
                        <a:solidFill>
                          <a:srgbClr val="188038"/>
                        </a:solidFill>
                        <a:latin typeface="Roboto Mono"/>
                        <a:ea typeface="Roboto Mono"/>
                        <a:cs typeface="Roboto Mono"/>
                        <a:sym typeface="Roboto Mono"/>
                      </a:endParaRPr>
                    </a:p>
                  </a:txBody>
                  <a:tcPr marT="91425" marB="91425" marR="91425" marL="91425"/>
                </a:tc>
                <a:tc>
                  <a:txBody>
                    <a:bodyPr/>
                    <a:lstStyle/>
                    <a:p>
                      <a:pPr indent="0" lvl="0" marL="0" rtl="0" algn="l">
                        <a:spcBef>
                          <a:spcPts val="0"/>
                        </a:spcBef>
                        <a:spcAft>
                          <a:spcPts val="0"/>
                        </a:spcAft>
                        <a:buNone/>
                      </a:pPr>
                      <a:r>
                        <a:rPr lang="en-GB"/>
                        <a:t>endpoint is externally accessible</a:t>
                      </a:r>
                      <a:endParaRPr/>
                    </a:p>
                  </a:txBody>
                  <a:tcPr marT="91425" marB="91425" marR="91425" marL="91425"/>
                </a:tc>
                <a:tc>
                  <a:txBody>
                    <a:bodyPr/>
                    <a:lstStyle/>
                    <a:p>
                      <a:pPr indent="0" lvl="0" marL="0" rtl="0" algn="l">
                        <a:spcBef>
                          <a:spcPts val="0"/>
                        </a:spcBef>
                        <a:spcAft>
                          <a:spcPts val="0"/>
                        </a:spcAft>
                        <a:buNone/>
                      </a:pPr>
                      <a:r>
                        <a:rPr lang="en-GB"/>
                        <a:t>ZAP, config</a:t>
                      </a:r>
                      <a:endParaRPr/>
                    </a:p>
                  </a:txBody>
                  <a:tcPr marT="91425" marB="91425" marR="91425" marL="91425"/>
                </a:tc>
              </a:tr>
              <a:tr h="200025">
                <a:tc>
                  <a:txBody>
                    <a:bodyPr/>
                    <a:lstStyle/>
                    <a:p>
                      <a:pPr indent="0" lvl="0" marL="0" rtl="0" algn="l">
                        <a:spcBef>
                          <a:spcPts val="0"/>
                        </a:spcBef>
                        <a:spcAft>
                          <a:spcPts val="0"/>
                        </a:spcAft>
                        <a:buNone/>
                      </a:pPr>
                      <a:r>
                        <a:rPr lang="en-GB" sz="1100">
                          <a:solidFill>
                            <a:srgbClr val="188038"/>
                          </a:solidFill>
                          <a:latin typeface="Roboto Mono"/>
                          <a:ea typeface="Roboto Mono"/>
                          <a:cs typeface="Roboto Mono"/>
                          <a:sym typeface="Roboto Mono"/>
                        </a:rPr>
                        <a:t>(:Finding)-[:LOCATED_AT]-&gt;(:Location)</a:t>
                      </a:r>
                      <a:endParaRPr sz="1100">
                        <a:solidFill>
                          <a:srgbClr val="188038"/>
                        </a:solidFill>
                        <a:latin typeface="Roboto Mono"/>
                        <a:ea typeface="Roboto Mono"/>
                        <a:cs typeface="Roboto Mono"/>
                        <a:sym typeface="Roboto Mono"/>
                      </a:endParaRPr>
                    </a:p>
                  </a:txBody>
                  <a:tcPr marT="91425" marB="91425" marR="91425" marL="91425"/>
                </a:tc>
                <a:tc>
                  <a:txBody>
                    <a:bodyPr/>
                    <a:lstStyle/>
                    <a:p>
                      <a:pPr indent="0" lvl="0" marL="0" rtl="0" algn="l">
                        <a:spcBef>
                          <a:spcPts val="0"/>
                        </a:spcBef>
                        <a:spcAft>
                          <a:spcPts val="0"/>
                        </a:spcAft>
                        <a:buNone/>
                      </a:pPr>
                      <a:r>
                        <a:rPr lang="en-GB"/>
                        <a:t>where in code vulnerability resides</a:t>
                      </a:r>
                      <a:endParaRPr/>
                    </a:p>
                  </a:txBody>
                  <a:tcPr marT="91425" marB="91425" marR="91425" marL="91425"/>
                </a:tc>
                <a:tc>
                  <a:txBody>
                    <a:bodyPr/>
                    <a:lstStyle/>
                    <a:p>
                      <a:pPr indent="0" lvl="0" marL="0" rtl="0" algn="l">
                        <a:spcBef>
                          <a:spcPts val="0"/>
                        </a:spcBef>
                        <a:spcAft>
                          <a:spcPts val="0"/>
                        </a:spcAft>
                        <a:buNone/>
                      </a:pPr>
                      <a:r>
                        <a:rPr lang="en-GB"/>
                        <a:t>SARIF</a:t>
                      </a:r>
                      <a:endParaRPr/>
                    </a:p>
                  </a:txBody>
                  <a:tcPr marT="91425" marB="91425" marR="91425" marL="91425"/>
                </a:tc>
              </a:tr>
              <a:tr h="200025">
                <a:tc>
                  <a:txBody>
                    <a:bodyPr/>
                    <a:lstStyle/>
                    <a:p>
                      <a:pPr indent="0" lvl="0" marL="0" rtl="0" algn="l">
                        <a:spcBef>
                          <a:spcPts val="0"/>
                        </a:spcBef>
                        <a:spcAft>
                          <a:spcPts val="0"/>
                        </a:spcAft>
                        <a:buNone/>
                      </a:pPr>
                      <a:r>
                        <a:rPr lang="en-GB" sz="1100">
                          <a:solidFill>
                            <a:srgbClr val="188038"/>
                          </a:solidFill>
                          <a:latin typeface="Roboto Mono"/>
                          <a:ea typeface="Roboto Mono"/>
                          <a:cs typeface="Roboto Mono"/>
                          <a:sym typeface="Roboto Mono"/>
                        </a:rPr>
                        <a:t>(:Endpoint)-[:PROTECTED_BY]-&gt;(:Control)</a:t>
                      </a:r>
                      <a:endParaRPr sz="1100">
                        <a:solidFill>
                          <a:srgbClr val="188038"/>
                        </a:solidFill>
                        <a:latin typeface="Roboto Mono"/>
                        <a:ea typeface="Roboto Mono"/>
                        <a:cs typeface="Roboto Mono"/>
                        <a:sym typeface="Roboto Mono"/>
                      </a:endParaRPr>
                    </a:p>
                  </a:txBody>
                  <a:tcPr marT="91425" marB="91425" marR="91425" marL="91425"/>
                </a:tc>
                <a:tc>
                  <a:txBody>
                    <a:bodyPr/>
                    <a:lstStyle/>
                    <a:p>
                      <a:pPr indent="0" lvl="0" marL="0" rtl="0" algn="l">
                        <a:spcBef>
                          <a:spcPts val="0"/>
                        </a:spcBef>
                        <a:spcAft>
                          <a:spcPts val="0"/>
                        </a:spcAft>
                        <a:buNone/>
                      </a:pPr>
                      <a:r>
                        <a:rPr lang="en-GB"/>
                        <a:t>endpoint has mitigations</a:t>
                      </a:r>
                      <a:endParaRPr/>
                    </a:p>
                  </a:txBody>
                  <a:tcPr marT="91425" marB="91425" marR="91425" marL="91425"/>
                </a:tc>
                <a:tc>
                  <a:txBody>
                    <a:bodyPr/>
                    <a:lstStyle/>
                    <a:p>
                      <a:pPr indent="0" lvl="0" marL="0" rtl="0" algn="l">
                        <a:spcBef>
                          <a:spcPts val="0"/>
                        </a:spcBef>
                        <a:spcAft>
                          <a:spcPts val="0"/>
                        </a:spcAft>
                        <a:buNone/>
                      </a:pPr>
                      <a:r>
                        <a:rPr lang="en-GB"/>
                        <a:t>manual / config enrichment</a:t>
                      </a:r>
                      <a:endParaRPr/>
                    </a:p>
                  </a:txBody>
                  <a:tcPr marT="91425" marB="91425" marR="91425" marL="91425"/>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g3a0e2d510c2_0_1535"/>
          <p:cNvSpPr txBox="1"/>
          <p:nvPr/>
        </p:nvSpPr>
        <p:spPr>
          <a:xfrm>
            <a:off x="3300150" y="283125"/>
            <a:ext cx="7688700" cy="68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700">
                <a:solidFill>
                  <a:schemeClr val="accent1"/>
                </a:solidFill>
                <a:latin typeface="Lato"/>
                <a:ea typeface="Lato"/>
                <a:cs typeface="Lato"/>
                <a:sym typeface="Lato"/>
              </a:rPr>
              <a:t>So what do you mean by “causality”?</a:t>
            </a:r>
            <a:endParaRPr sz="1700">
              <a:solidFill>
                <a:schemeClr val="accent1"/>
              </a:solidFill>
              <a:latin typeface="Lato"/>
              <a:ea typeface="Lato"/>
              <a:cs typeface="Lato"/>
              <a:sym typeface="Lato"/>
            </a:endParaRPr>
          </a:p>
        </p:txBody>
      </p:sp>
      <p:sp>
        <p:nvSpPr>
          <p:cNvPr id="236" name="Google Shape;236;g3a0e2d510c2_0_1535"/>
          <p:cNvSpPr txBox="1"/>
          <p:nvPr/>
        </p:nvSpPr>
        <p:spPr>
          <a:xfrm>
            <a:off x="477800" y="964425"/>
            <a:ext cx="11156700" cy="2256000"/>
          </a:xfrm>
          <a:prstGeom prst="rect">
            <a:avLst/>
          </a:prstGeom>
          <a:noFill/>
          <a:ln>
            <a:noFill/>
          </a:ln>
        </p:spPr>
        <p:txBody>
          <a:bodyPr anchorCtr="0" anchor="t" bIns="91425" lIns="91425" spcFirstLastPara="1" rIns="91425" wrap="square" tIns="91425">
            <a:noAutofit/>
          </a:bodyPr>
          <a:lstStyle/>
          <a:p>
            <a:pPr indent="0" lvl="0" marL="381000" marR="381000" rtl="0" algn="l">
              <a:lnSpc>
                <a:spcPct val="115000"/>
              </a:lnSpc>
              <a:spcBef>
                <a:spcPts val="1200"/>
              </a:spcBef>
              <a:spcAft>
                <a:spcPts val="0"/>
              </a:spcAft>
              <a:buNone/>
            </a:pPr>
            <a:r>
              <a:rPr lang="en-GB" sz="1200">
                <a:latin typeface="Merriweather"/>
                <a:ea typeface="Merriweather"/>
                <a:cs typeface="Merriweather"/>
                <a:sym typeface="Merriweather"/>
              </a:rPr>
              <a:t>In VXDF, causality = </a:t>
            </a:r>
            <a:r>
              <a:rPr i="1" lang="en-GB" sz="1200">
                <a:latin typeface="Merriweather"/>
                <a:ea typeface="Merriweather"/>
                <a:cs typeface="Merriweather"/>
                <a:sym typeface="Merriweather"/>
              </a:rPr>
              <a:t>validated data-flow linkage between source, vulnerable component, and proof.</a:t>
            </a:r>
            <a:endParaRPr i="1" sz="1200">
              <a:latin typeface="Merriweather"/>
              <a:ea typeface="Merriweather"/>
              <a:cs typeface="Merriweather"/>
              <a:sym typeface="Merriweather"/>
            </a:endParaRPr>
          </a:p>
          <a:p>
            <a:pPr indent="0" lvl="0" marL="0" rtl="0" algn="l">
              <a:lnSpc>
                <a:spcPct val="115000"/>
              </a:lnSpc>
              <a:spcBef>
                <a:spcPts val="1200"/>
              </a:spcBef>
              <a:spcAft>
                <a:spcPts val="0"/>
              </a:spcAft>
              <a:buNone/>
            </a:pPr>
            <a:r>
              <a:rPr lang="en-GB" sz="1200">
                <a:latin typeface="Merriweather"/>
                <a:ea typeface="Merriweather"/>
                <a:cs typeface="Merriweather"/>
                <a:sym typeface="Merriweather"/>
              </a:rPr>
              <a:t>For example:</a:t>
            </a:r>
            <a:endParaRPr sz="1200">
              <a:latin typeface="Merriweather"/>
              <a:ea typeface="Merriweather"/>
              <a:cs typeface="Merriweather"/>
              <a:sym typeface="Merriweather"/>
            </a:endParaRPr>
          </a:p>
          <a:p>
            <a:pPr indent="-304800" lvl="0" marL="457200" rtl="0" algn="l">
              <a:lnSpc>
                <a:spcPct val="115000"/>
              </a:lnSpc>
              <a:spcBef>
                <a:spcPts val="1200"/>
              </a:spcBef>
              <a:spcAft>
                <a:spcPts val="0"/>
              </a:spcAft>
              <a:buSzPts val="1200"/>
              <a:buAutoNum type="arabicPeriod"/>
            </a:pPr>
            <a:r>
              <a:rPr lang="en-GB" sz="1200">
                <a:latin typeface="Merriweather"/>
                <a:ea typeface="Merriweather"/>
                <a:cs typeface="Merriweather"/>
                <a:sym typeface="Merriweather"/>
              </a:rPr>
              <a:t>SARIF says: unsanitized input at </a:t>
            </a:r>
            <a:r>
              <a:rPr lang="en-GB" sz="1200">
                <a:solidFill>
                  <a:srgbClr val="188038"/>
                </a:solidFill>
                <a:latin typeface="Merriweather"/>
                <a:ea typeface="Merriweather"/>
                <a:cs typeface="Merriweather"/>
                <a:sym typeface="Merriweather"/>
              </a:rPr>
              <a:t>LoginController.java#L123</a:t>
            </a:r>
            <a:br>
              <a:rPr lang="en-GB" sz="1200">
                <a:solidFill>
                  <a:srgbClr val="188038"/>
                </a:solidFill>
                <a:latin typeface="Merriweather"/>
                <a:ea typeface="Merriweather"/>
                <a:cs typeface="Merriweather"/>
                <a:sym typeface="Merriweather"/>
              </a:rPr>
            </a:br>
            <a:endParaRPr sz="1200">
              <a:solidFill>
                <a:srgbClr val="188038"/>
              </a:solidFill>
              <a:latin typeface="Merriweather"/>
              <a:ea typeface="Merriweather"/>
              <a:cs typeface="Merriweather"/>
              <a:sym typeface="Merriweather"/>
            </a:endParaRPr>
          </a:p>
          <a:p>
            <a:pPr indent="-304800" lvl="0" marL="457200" rtl="0" algn="l">
              <a:lnSpc>
                <a:spcPct val="115000"/>
              </a:lnSpc>
              <a:spcBef>
                <a:spcPts val="0"/>
              </a:spcBef>
              <a:spcAft>
                <a:spcPts val="0"/>
              </a:spcAft>
              <a:buSzPts val="1200"/>
              <a:buAutoNum type="arabicPeriod"/>
            </a:pPr>
            <a:r>
              <a:rPr lang="en-GB" sz="1200">
                <a:latin typeface="Merriweather"/>
                <a:ea typeface="Merriweather"/>
                <a:cs typeface="Merriweather"/>
                <a:sym typeface="Merriweather"/>
              </a:rPr>
              <a:t>CycloneDX says: that code belongs to </a:t>
            </a:r>
            <a:r>
              <a:rPr lang="en-GB" sz="1200">
                <a:solidFill>
                  <a:srgbClr val="188038"/>
                </a:solidFill>
                <a:latin typeface="Merriweather"/>
                <a:ea typeface="Merriweather"/>
                <a:cs typeface="Merriweather"/>
                <a:sym typeface="Merriweather"/>
              </a:rPr>
              <a:t>auth@1.4.2</a:t>
            </a:r>
            <a:br>
              <a:rPr lang="en-GB" sz="1200">
                <a:solidFill>
                  <a:srgbClr val="188038"/>
                </a:solidFill>
                <a:latin typeface="Merriweather"/>
                <a:ea typeface="Merriweather"/>
                <a:cs typeface="Merriweather"/>
                <a:sym typeface="Merriweather"/>
              </a:rPr>
            </a:br>
            <a:endParaRPr sz="1200">
              <a:solidFill>
                <a:srgbClr val="188038"/>
              </a:solidFill>
              <a:latin typeface="Merriweather"/>
              <a:ea typeface="Merriweather"/>
              <a:cs typeface="Merriweather"/>
              <a:sym typeface="Merriweather"/>
            </a:endParaRPr>
          </a:p>
          <a:p>
            <a:pPr indent="-304800" lvl="0" marL="457200" rtl="0" algn="l">
              <a:lnSpc>
                <a:spcPct val="115000"/>
              </a:lnSpc>
              <a:spcBef>
                <a:spcPts val="0"/>
              </a:spcBef>
              <a:spcAft>
                <a:spcPts val="0"/>
              </a:spcAft>
              <a:buSzPts val="1200"/>
              <a:buAutoNum type="arabicPeriod"/>
            </a:pPr>
            <a:r>
              <a:rPr lang="en-GB" sz="1200">
                <a:latin typeface="Merriweather"/>
                <a:ea typeface="Merriweather"/>
                <a:cs typeface="Merriweather"/>
                <a:sym typeface="Merriweather"/>
              </a:rPr>
              <a:t>ZAP says: endpoint </a:t>
            </a:r>
            <a:r>
              <a:rPr lang="en-GB" sz="1200">
                <a:solidFill>
                  <a:srgbClr val="188038"/>
                </a:solidFill>
                <a:latin typeface="Merriweather"/>
                <a:ea typeface="Merriweather"/>
                <a:cs typeface="Merriweather"/>
                <a:sym typeface="Merriweather"/>
              </a:rPr>
              <a:t>/auth/login</a:t>
            </a:r>
            <a:r>
              <a:rPr lang="en-GB" sz="1200">
                <a:latin typeface="Merriweather"/>
                <a:ea typeface="Merriweather"/>
                <a:cs typeface="Merriweather"/>
                <a:sym typeface="Merriweather"/>
              </a:rPr>
              <a:t> executes attacker-controlled input</a:t>
            </a:r>
            <a:br>
              <a:rPr lang="en-GB" sz="1200">
                <a:latin typeface="Merriweather"/>
                <a:ea typeface="Merriweather"/>
                <a:cs typeface="Merriweather"/>
                <a:sym typeface="Merriweather"/>
              </a:rPr>
            </a:br>
            <a:endParaRPr sz="1200">
              <a:latin typeface="Merriweather"/>
              <a:ea typeface="Merriweather"/>
              <a:cs typeface="Merriweather"/>
              <a:sym typeface="Merriweather"/>
            </a:endParaRPr>
          </a:p>
          <a:p>
            <a:pPr indent="-304800" lvl="0" marL="457200" rtl="0" algn="l">
              <a:lnSpc>
                <a:spcPct val="115000"/>
              </a:lnSpc>
              <a:spcBef>
                <a:spcPts val="0"/>
              </a:spcBef>
              <a:spcAft>
                <a:spcPts val="0"/>
              </a:spcAft>
              <a:buSzPts val="1200"/>
              <a:buFont typeface="Merriweather"/>
              <a:buAutoNum type="arabicPeriod"/>
            </a:pPr>
            <a:r>
              <a:rPr lang="en-GB" sz="1200">
                <a:latin typeface="Merriweather"/>
                <a:ea typeface="Merriweather"/>
                <a:cs typeface="Merriweather"/>
                <a:sym typeface="Merriweather"/>
              </a:rPr>
              <a:t>Therefore, the engine infers a </a:t>
            </a:r>
            <a:r>
              <a:rPr i="1" lang="en-GB" sz="1200">
                <a:latin typeface="Merriweather"/>
                <a:ea typeface="Merriweather"/>
                <a:cs typeface="Merriweather"/>
                <a:sym typeface="Merriweather"/>
              </a:rPr>
              <a:t>causal chain</a:t>
            </a:r>
            <a:r>
              <a:rPr lang="en-GB" sz="1200">
                <a:latin typeface="Merriweather"/>
                <a:ea typeface="Merriweather"/>
                <a:cs typeface="Merriweather"/>
                <a:sym typeface="Merriweather"/>
              </a:rPr>
              <a:t>:</a:t>
            </a:r>
            <a:br>
              <a:rPr lang="en-GB" sz="1200">
                <a:latin typeface="Merriweather"/>
                <a:ea typeface="Merriweather"/>
                <a:cs typeface="Merriweather"/>
                <a:sym typeface="Merriweather"/>
              </a:rPr>
            </a:br>
            <a:endParaRPr sz="1200">
              <a:latin typeface="Merriweather"/>
              <a:ea typeface="Merriweather"/>
              <a:cs typeface="Merriweather"/>
              <a:sym typeface="Merriweather"/>
            </a:endParaRPr>
          </a:p>
          <a:p>
            <a:pPr indent="0" lvl="0" marL="0" rtl="0" algn="l">
              <a:spcBef>
                <a:spcPts val="1200"/>
              </a:spcBef>
              <a:spcAft>
                <a:spcPts val="0"/>
              </a:spcAft>
              <a:buNone/>
            </a:pPr>
            <a:r>
              <a:t/>
            </a:r>
            <a:endParaRPr sz="1200">
              <a:solidFill>
                <a:schemeClr val="accent1"/>
              </a:solidFill>
              <a:latin typeface="Merriweather"/>
              <a:ea typeface="Merriweather"/>
              <a:cs typeface="Merriweather"/>
              <a:sym typeface="Merriweather"/>
            </a:endParaRPr>
          </a:p>
        </p:txBody>
      </p:sp>
      <p:sp>
        <p:nvSpPr>
          <p:cNvPr id="237" name="Google Shape;237;g3a0e2d510c2_0_1535"/>
          <p:cNvSpPr txBox="1"/>
          <p:nvPr/>
        </p:nvSpPr>
        <p:spPr>
          <a:xfrm>
            <a:off x="964400" y="3406325"/>
            <a:ext cx="8821200" cy="182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600">
                <a:solidFill>
                  <a:schemeClr val="accent1"/>
                </a:solidFill>
                <a:latin typeface="Merriweather"/>
                <a:ea typeface="Merriweather"/>
                <a:cs typeface="Merriweather"/>
                <a:sym typeface="Merriweather"/>
              </a:rPr>
              <a:t>(Service: orders-api)</a:t>
            </a:r>
            <a:endParaRPr sz="1600">
              <a:solidFill>
                <a:schemeClr val="accent1"/>
              </a:solidFill>
              <a:latin typeface="Merriweather"/>
              <a:ea typeface="Merriweather"/>
              <a:cs typeface="Merriweather"/>
              <a:sym typeface="Merriweather"/>
            </a:endParaRPr>
          </a:p>
          <a:p>
            <a:pPr indent="0" lvl="0" marL="0" rtl="0" algn="l">
              <a:spcBef>
                <a:spcPts val="0"/>
              </a:spcBef>
              <a:spcAft>
                <a:spcPts val="0"/>
              </a:spcAft>
              <a:buNone/>
            </a:pPr>
            <a:r>
              <a:rPr lang="en-GB" sz="1600">
                <a:solidFill>
                  <a:schemeClr val="accent1"/>
                </a:solidFill>
                <a:latin typeface="Merriweather"/>
                <a:ea typeface="Merriweather"/>
                <a:cs typeface="Merriweather"/>
                <a:sym typeface="Merriweather"/>
              </a:rPr>
              <a:t>   → (Component: auth@1.4.2)</a:t>
            </a:r>
            <a:endParaRPr sz="1600">
              <a:solidFill>
                <a:schemeClr val="accent1"/>
              </a:solidFill>
              <a:latin typeface="Merriweather"/>
              <a:ea typeface="Merriweather"/>
              <a:cs typeface="Merriweather"/>
              <a:sym typeface="Merriweather"/>
            </a:endParaRPr>
          </a:p>
          <a:p>
            <a:pPr indent="0" lvl="0" marL="0" rtl="0" algn="l">
              <a:spcBef>
                <a:spcPts val="0"/>
              </a:spcBef>
              <a:spcAft>
                <a:spcPts val="0"/>
              </a:spcAft>
              <a:buNone/>
            </a:pPr>
            <a:r>
              <a:rPr lang="en-GB" sz="1600">
                <a:solidFill>
                  <a:schemeClr val="accent1"/>
                </a:solidFill>
                <a:latin typeface="Merriweather"/>
                <a:ea typeface="Merriweather"/>
                <a:cs typeface="Merriweather"/>
                <a:sym typeface="Merriweather"/>
              </a:rPr>
              <a:t>      → (Vulnerability: CWE-89)</a:t>
            </a:r>
            <a:endParaRPr sz="1600">
              <a:solidFill>
                <a:schemeClr val="accent1"/>
              </a:solidFill>
              <a:latin typeface="Merriweather"/>
              <a:ea typeface="Merriweather"/>
              <a:cs typeface="Merriweather"/>
              <a:sym typeface="Merriweather"/>
            </a:endParaRPr>
          </a:p>
          <a:p>
            <a:pPr indent="0" lvl="0" marL="0" rtl="0" algn="l">
              <a:spcBef>
                <a:spcPts val="0"/>
              </a:spcBef>
              <a:spcAft>
                <a:spcPts val="0"/>
              </a:spcAft>
              <a:buNone/>
            </a:pPr>
            <a:r>
              <a:rPr lang="en-GB" sz="1600">
                <a:solidFill>
                  <a:schemeClr val="accent1"/>
                </a:solidFill>
                <a:latin typeface="Merriweather"/>
                <a:ea typeface="Merriweather"/>
                <a:cs typeface="Merriweather"/>
                <a:sym typeface="Merriweather"/>
              </a:rPr>
              <a:t>         → (Evidence: ZAP payload)</a:t>
            </a:r>
            <a:endParaRPr sz="1600">
              <a:solidFill>
                <a:schemeClr val="accent1"/>
              </a:solidFill>
              <a:latin typeface="Merriweather"/>
              <a:ea typeface="Merriweather"/>
              <a:cs typeface="Merriweather"/>
              <a:sym typeface="Merriweather"/>
            </a:endParaRPr>
          </a:p>
          <a:p>
            <a:pPr indent="0" lvl="0" marL="0" rtl="0" algn="l">
              <a:spcBef>
                <a:spcPts val="0"/>
              </a:spcBef>
              <a:spcAft>
                <a:spcPts val="0"/>
              </a:spcAft>
              <a:buNone/>
            </a:pPr>
            <a:r>
              <a:t/>
            </a:r>
            <a:endParaRPr sz="1600">
              <a:solidFill>
                <a:schemeClr val="accent1"/>
              </a:solidFill>
              <a:latin typeface="Merriweather"/>
              <a:ea typeface="Merriweather"/>
              <a:cs typeface="Merriweather"/>
              <a:sym typeface="Merriweather"/>
            </a:endParaRPr>
          </a:p>
          <a:p>
            <a:pPr indent="0" lvl="0" marL="0" rtl="0" algn="l">
              <a:spcBef>
                <a:spcPts val="0"/>
              </a:spcBef>
              <a:spcAft>
                <a:spcPts val="0"/>
              </a:spcAft>
              <a:buNone/>
            </a:pPr>
            <a:r>
              <a:t/>
            </a:r>
            <a:endParaRPr sz="1600">
              <a:solidFill>
                <a:schemeClr val="accent1"/>
              </a:solidFill>
              <a:latin typeface="Merriweather"/>
              <a:ea typeface="Merriweather"/>
              <a:cs typeface="Merriweather"/>
              <a:sym typeface="Merriweather"/>
            </a:endParaRPr>
          </a:p>
        </p:txBody>
      </p:sp>
      <p:sp>
        <p:nvSpPr>
          <p:cNvPr id="238" name="Google Shape;238;g3a0e2d510c2_0_1535"/>
          <p:cNvSpPr txBox="1"/>
          <p:nvPr/>
        </p:nvSpPr>
        <p:spPr>
          <a:xfrm>
            <a:off x="752050" y="4963500"/>
            <a:ext cx="10024200" cy="1477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GB" sz="1600">
                <a:latin typeface="Merriweather"/>
                <a:ea typeface="Merriweather"/>
                <a:cs typeface="Merriweather"/>
                <a:sym typeface="Merriweather"/>
              </a:rPr>
              <a:t>That is a validated data flow — source → vulnerable component → sink → evidence.</a:t>
            </a:r>
            <a:endParaRPr sz="1600">
              <a:latin typeface="Merriweather"/>
              <a:ea typeface="Merriweather"/>
              <a:cs typeface="Merriweather"/>
              <a:sym typeface="Merriweather"/>
            </a:endParaRPr>
          </a:p>
          <a:p>
            <a:pPr indent="0" lvl="0" marL="0" rtl="0" algn="l">
              <a:lnSpc>
                <a:spcPct val="115000"/>
              </a:lnSpc>
              <a:spcBef>
                <a:spcPts val="1200"/>
              </a:spcBef>
              <a:spcAft>
                <a:spcPts val="0"/>
              </a:spcAft>
              <a:buNone/>
            </a:pPr>
            <a:br>
              <a:rPr lang="en-GB" sz="1600">
                <a:latin typeface="Merriweather"/>
                <a:ea typeface="Merriweather"/>
                <a:cs typeface="Merriweather"/>
                <a:sym typeface="Merriweather"/>
              </a:rPr>
            </a:br>
            <a:r>
              <a:rPr lang="en-GB" sz="1600">
                <a:latin typeface="Merriweather"/>
                <a:ea typeface="Merriweather"/>
                <a:cs typeface="Merriweather"/>
                <a:sym typeface="Merriweather"/>
              </a:rPr>
              <a:t> That is the “causality basis” VXDF uses.</a:t>
            </a:r>
            <a:endParaRPr sz="1600">
              <a:latin typeface="Merriweather"/>
              <a:ea typeface="Merriweather"/>
              <a:cs typeface="Merriweather"/>
              <a:sym typeface="Merriweather"/>
            </a:endParaRPr>
          </a:p>
          <a:p>
            <a:pPr indent="0" lvl="0" marL="0" rtl="0" algn="l">
              <a:spcBef>
                <a:spcPts val="1200"/>
              </a:spcBef>
              <a:spcAft>
                <a:spcPts val="0"/>
              </a:spcAft>
              <a:buNone/>
            </a:pPr>
            <a:r>
              <a:t/>
            </a:r>
            <a:endParaRPr sz="1600">
              <a:solidFill>
                <a:schemeClr val="accent1"/>
              </a:solidFill>
              <a:latin typeface="Merriweather"/>
              <a:ea typeface="Merriweather"/>
              <a:cs typeface="Merriweather"/>
              <a:sym typeface="Merriweathe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g3a0e2d510c2_0_1546"/>
          <p:cNvSpPr txBox="1"/>
          <p:nvPr/>
        </p:nvSpPr>
        <p:spPr>
          <a:xfrm>
            <a:off x="3273625" y="336200"/>
            <a:ext cx="7998300" cy="83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000">
                <a:solidFill>
                  <a:schemeClr val="accent1"/>
                </a:solidFill>
                <a:latin typeface="Merriweather ExtraBold"/>
                <a:ea typeface="Merriweather ExtraBold"/>
                <a:cs typeface="Merriweather ExtraBold"/>
                <a:sym typeface="Merriweather ExtraBold"/>
              </a:rPr>
              <a:t>The Graph-RAG Retriever: How it Knows What to Query</a:t>
            </a:r>
            <a:endParaRPr sz="3000">
              <a:solidFill>
                <a:schemeClr val="accent1"/>
              </a:solidFill>
              <a:latin typeface="Merriweather ExtraBold"/>
              <a:ea typeface="Merriweather ExtraBold"/>
              <a:cs typeface="Merriweather ExtraBold"/>
              <a:sym typeface="Merriweather ExtraBold"/>
            </a:endParaRPr>
          </a:p>
        </p:txBody>
      </p:sp>
      <p:sp>
        <p:nvSpPr>
          <p:cNvPr id="245" name="Google Shape;245;g3a0e2d510c2_0_1546"/>
          <p:cNvSpPr txBox="1"/>
          <p:nvPr/>
        </p:nvSpPr>
        <p:spPr>
          <a:xfrm>
            <a:off x="407000" y="1592575"/>
            <a:ext cx="8113200" cy="1053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GB" sz="1100"/>
              <a:t>The Retriever module answers contextual questions like:</a:t>
            </a:r>
            <a:endParaRPr sz="1100"/>
          </a:p>
          <a:p>
            <a:pPr indent="0" lvl="0" marL="381000" marR="381000" rtl="0" algn="l">
              <a:lnSpc>
                <a:spcPct val="115000"/>
              </a:lnSpc>
              <a:spcBef>
                <a:spcPts val="1200"/>
              </a:spcBef>
              <a:spcAft>
                <a:spcPts val="0"/>
              </a:spcAft>
              <a:buNone/>
            </a:pPr>
            <a:r>
              <a:rPr lang="en-GB" sz="1100"/>
              <a:t>“Is CVE-2024-0001 exploitable in orders-api?”</a:t>
            </a:r>
            <a:endParaRPr sz="1100"/>
          </a:p>
          <a:p>
            <a:pPr indent="0" lvl="0" marL="0" rtl="0" algn="l">
              <a:lnSpc>
                <a:spcPct val="115000"/>
              </a:lnSpc>
              <a:spcBef>
                <a:spcPts val="1200"/>
              </a:spcBef>
              <a:spcAft>
                <a:spcPts val="0"/>
              </a:spcAft>
              <a:buNone/>
            </a:pPr>
            <a:r>
              <a:rPr lang="en-GB" sz="1100"/>
              <a:t>It doesn’t randomly query the graph, it uses </a:t>
            </a:r>
            <a:r>
              <a:rPr b="1" lang="en-GB" sz="1100"/>
              <a:t>predefined Plan templates</a:t>
            </a:r>
            <a:r>
              <a:rPr lang="en-GB" sz="1100"/>
              <a:t> (Cypher queries) described in VXDF Module 6 schema.</a:t>
            </a:r>
            <a:endParaRPr sz="1100"/>
          </a:p>
          <a:p>
            <a:pPr indent="0" lvl="0" marL="0" rtl="0" algn="l">
              <a:spcBef>
                <a:spcPts val="1200"/>
              </a:spcBef>
              <a:spcAft>
                <a:spcPts val="0"/>
              </a:spcAft>
              <a:buNone/>
            </a:pPr>
            <a:r>
              <a:t/>
            </a:r>
            <a:endParaRPr sz="1700">
              <a:solidFill>
                <a:schemeClr val="accent1"/>
              </a:solidFill>
              <a:latin typeface="Lato"/>
              <a:ea typeface="Lato"/>
              <a:cs typeface="Lato"/>
              <a:sym typeface="Lato"/>
            </a:endParaRPr>
          </a:p>
        </p:txBody>
      </p:sp>
      <p:sp>
        <p:nvSpPr>
          <p:cNvPr id="246" name="Google Shape;246;g3a0e2d510c2_0_1546"/>
          <p:cNvSpPr txBox="1"/>
          <p:nvPr/>
        </p:nvSpPr>
        <p:spPr>
          <a:xfrm>
            <a:off x="504300" y="2751575"/>
            <a:ext cx="10511100" cy="3025800"/>
          </a:xfrm>
          <a:prstGeom prst="rect">
            <a:avLst/>
          </a:prstGeom>
          <a:noFill/>
          <a:ln>
            <a:noFill/>
          </a:ln>
        </p:spPr>
        <p:txBody>
          <a:bodyPr anchorCtr="0" anchor="t" bIns="91425" lIns="91425" spcFirstLastPara="1" rIns="91425" wrap="square" tIns="91425">
            <a:noAutofit/>
          </a:bodyPr>
          <a:lstStyle/>
          <a:p>
            <a:pPr indent="-298450" lvl="0" marL="457200" rtl="0" algn="l">
              <a:lnSpc>
                <a:spcPct val="115000"/>
              </a:lnSpc>
              <a:spcBef>
                <a:spcPts val="1200"/>
              </a:spcBef>
              <a:spcAft>
                <a:spcPts val="0"/>
              </a:spcAft>
              <a:buSzPts val="1100"/>
              <a:buAutoNum type="arabicPeriod"/>
            </a:pPr>
            <a:r>
              <a:rPr b="1" lang="en-GB" sz="1100"/>
              <a:t>User query or automation trigger: vxdf_engine --query "Is CVE-2024-0001 exploitable in orders-api?"</a:t>
            </a:r>
            <a:endParaRPr b="1" sz="1100"/>
          </a:p>
          <a:p>
            <a:pPr indent="-298450" lvl="0" marL="457200" rtl="0" algn="l">
              <a:lnSpc>
                <a:spcPct val="115000"/>
              </a:lnSpc>
              <a:spcBef>
                <a:spcPts val="0"/>
              </a:spcBef>
              <a:spcAft>
                <a:spcPts val="0"/>
              </a:spcAft>
              <a:buSzPts val="1100"/>
              <a:buAutoNum type="arabicPeriod"/>
            </a:pPr>
            <a:r>
              <a:rPr lang="en-GB" sz="1100"/>
              <a:t>The engine translates this into a </a:t>
            </a:r>
            <a:r>
              <a:rPr b="1" lang="en-GB" sz="1100"/>
              <a:t>Plan</a:t>
            </a:r>
            <a:r>
              <a:rPr lang="en-GB" sz="1100"/>
              <a:t> object:</a:t>
            </a:r>
            <a:endParaRPr sz="1100"/>
          </a:p>
          <a:p>
            <a:pPr indent="0" lvl="0" marL="457200" rtl="0" algn="l">
              <a:lnSpc>
                <a:spcPct val="115000"/>
              </a:lnSpc>
              <a:spcBef>
                <a:spcPts val="1200"/>
              </a:spcBef>
              <a:spcAft>
                <a:spcPts val="0"/>
              </a:spcAft>
              <a:buNone/>
            </a:pPr>
            <a:r>
              <a:rPr lang="en-GB" sz="1100">
                <a:solidFill>
                  <a:schemeClr val="dk1"/>
                </a:solidFill>
                <a:latin typeface="Roboto Mono"/>
                <a:ea typeface="Roboto Mono"/>
                <a:cs typeface="Roboto Mono"/>
                <a:sym typeface="Roboto Mono"/>
              </a:rPr>
              <a:t>{</a:t>
            </a:r>
            <a:endParaRPr sz="1100">
              <a:solidFill>
                <a:schemeClr val="dk1"/>
              </a:solidFill>
              <a:latin typeface="Roboto Mono"/>
              <a:ea typeface="Roboto Mono"/>
              <a:cs typeface="Roboto Mono"/>
              <a:sym typeface="Roboto Mono"/>
            </a:endParaRPr>
          </a:p>
          <a:p>
            <a:pPr indent="0" lvl="0" marL="457200" rtl="0" algn="l">
              <a:lnSpc>
                <a:spcPct val="115000"/>
              </a:lnSpc>
              <a:spcBef>
                <a:spcPts val="1200"/>
              </a:spcBef>
              <a:spcAft>
                <a:spcPts val="0"/>
              </a:spcAft>
              <a:buNone/>
            </a:pPr>
            <a:r>
              <a:rPr lang="en-GB" sz="1100">
                <a:solidFill>
                  <a:schemeClr val="dk1"/>
                </a:solidFill>
                <a:latin typeface="Roboto Mono"/>
                <a:ea typeface="Roboto Mono"/>
                <a:cs typeface="Roboto Mono"/>
                <a:sym typeface="Roboto Mono"/>
              </a:rPr>
              <a:t>  "service_id": "orders-api",</a:t>
            </a:r>
            <a:endParaRPr sz="1100">
              <a:solidFill>
                <a:schemeClr val="dk1"/>
              </a:solidFill>
              <a:latin typeface="Roboto Mono"/>
              <a:ea typeface="Roboto Mono"/>
              <a:cs typeface="Roboto Mono"/>
              <a:sym typeface="Roboto Mono"/>
            </a:endParaRPr>
          </a:p>
          <a:p>
            <a:pPr indent="0" lvl="0" marL="457200" rtl="0" algn="l">
              <a:lnSpc>
                <a:spcPct val="115000"/>
              </a:lnSpc>
              <a:spcBef>
                <a:spcPts val="1200"/>
              </a:spcBef>
              <a:spcAft>
                <a:spcPts val="0"/>
              </a:spcAft>
              <a:buNone/>
            </a:pPr>
            <a:r>
              <a:rPr lang="en-GB" sz="1100">
                <a:solidFill>
                  <a:schemeClr val="dk1"/>
                </a:solidFill>
                <a:latin typeface="Roboto Mono"/>
                <a:ea typeface="Roboto Mono"/>
                <a:cs typeface="Roboto Mono"/>
                <a:sym typeface="Roboto Mono"/>
              </a:rPr>
              <a:t>  "vuln_id": "CVE-2024-0001",</a:t>
            </a:r>
            <a:endParaRPr sz="1100">
              <a:solidFill>
                <a:schemeClr val="dk1"/>
              </a:solidFill>
              <a:latin typeface="Roboto Mono"/>
              <a:ea typeface="Roboto Mono"/>
              <a:cs typeface="Roboto Mono"/>
              <a:sym typeface="Roboto Mono"/>
            </a:endParaRPr>
          </a:p>
          <a:p>
            <a:pPr indent="0" lvl="0" marL="457200" rtl="0" algn="l">
              <a:lnSpc>
                <a:spcPct val="115000"/>
              </a:lnSpc>
              <a:spcBef>
                <a:spcPts val="1200"/>
              </a:spcBef>
              <a:spcAft>
                <a:spcPts val="0"/>
              </a:spcAft>
              <a:buNone/>
            </a:pPr>
            <a:r>
              <a:rPr lang="en-GB" sz="1100">
                <a:solidFill>
                  <a:schemeClr val="dk1"/>
                </a:solidFill>
                <a:latin typeface="Roboto Mono"/>
                <a:ea typeface="Roboto Mono"/>
                <a:cs typeface="Roboto Mono"/>
                <a:sym typeface="Roboto Mono"/>
              </a:rPr>
              <a:t>  "cypher_templates": [</a:t>
            </a:r>
            <a:endParaRPr sz="1100">
              <a:solidFill>
                <a:schemeClr val="dk1"/>
              </a:solidFill>
              <a:latin typeface="Roboto Mono"/>
              <a:ea typeface="Roboto Mono"/>
              <a:cs typeface="Roboto Mono"/>
              <a:sym typeface="Roboto Mono"/>
            </a:endParaRPr>
          </a:p>
          <a:p>
            <a:pPr indent="0" lvl="0" marL="457200" rtl="0" algn="l">
              <a:lnSpc>
                <a:spcPct val="115000"/>
              </a:lnSpc>
              <a:spcBef>
                <a:spcPts val="1200"/>
              </a:spcBef>
              <a:spcAft>
                <a:spcPts val="0"/>
              </a:spcAft>
              <a:buNone/>
            </a:pPr>
            <a:r>
              <a:rPr lang="en-GB" sz="1100">
                <a:solidFill>
                  <a:schemeClr val="dk1"/>
                </a:solidFill>
                <a:latin typeface="Roboto Mono"/>
                <a:ea typeface="Roboto Mono"/>
                <a:cs typeface="Roboto Mono"/>
                <a:sym typeface="Roboto Mono"/>
              </a:rPr>
              <a:t>    "MATCH p=(s:Service {service_id:$service_id})-[:DEPENDS_ON]-&gt;(c:Component)-[:AFFECTED_BY]-&gt;(v:Vulnerability {vulnerability_id:$vuln_id}) RETURN p",</a:t>
            </a:r>
            <a:endParaRPr sz="1100">
              <a:solidFill>
                <a:schemeClr val="dk1"/>
              </a:solidFill>
              <a:latin typeface="Roboto Mono"/>
              <a:ea typeface="Roboto Mono"/>
              <a:cs typeface="Roboto Mono"/>
              <a:sym typeface="Roboto Mono"/>
            </a:endParaRPr>
          </a:p>
          <a:p>
            <a:pPr indent="0" lvl="0" marL="457200" rtl="0" algn="l">
              <a:lnSpc>
                <a:spcPct val="115000"/>
              </a:lnSpc>
              <a:spcBef>
                <a:spcPts val="1200"/>
              </a:spcBef>
              <a:spcAft>
                <a:spcPts val="0"/>
              </a:spcAft>
              <a:buNone/>
            </a:pPr>
            <a:r>
              <a:rPr lang="en-GB" sz="1100">
                <a:solidFill>
                  <a:schemeClr val="dk1"/>
                </a:solidFill>
                <a:latin typeface="Roboto Mono"/>
                <a:ea typeface="Roboto Mono"/>
                <a:cs typeface="Roboto Mono"/>
                <a:sym typeface="Roboto Mono"/>
              </a:rPr>
              <a:t>    "MATCH p=(f:Finding)-[:ABOUT]-&gt;(v:Vulnerability {vulnerability_id:$vuln_id}), (f)-[:EVIDENCED_BY]-&gt;(e:Evidence) RETURN p",</a:t>
            </a:r>
            <a:endParaRPr sz="1100">
              <a:solidFill>
                <a:schemeClr val="dk1"/>
              </a:solidFill>
              <a:latin typeface="Roboto Mono"/>
              <a:ea typeface="Roboto Mono"/>
              <a:cs typeface="Roboto Mono"/>
              <a:sym typeface="Roboto Mono"/>
            </a:endParaRPr>
          </a:p>
          <a:p>
            <a:pPr indent="0" lvl="0" marL="457200" rtl="0" algn="l">
              <a:lnSpc>
                <a:spcPct val="115000"/>
              </a:lnSpc>
              <a:spcBef>
                <a:spcPts val="1200"/>
              </a:spcBef>
              <a:spcAft>
                <a:spcPts val="0"/>
              </a:spcAft>
              <a:buNone/>
            </a:pPr>
            <a:r>
              <a:rPr lang="en-GB" sz="1100">
                <a:solidFill>
                  <a:schemeClr val="dk1"/>
                </a:solidFill>
                <a:latin typeface="Roboto Mono"/>
                <a:ea typeface="Roboto Mono"/>
                <a:cs typeface="Roboto Mono"/>
                <a:sym typeface="Roboto Mono"/>
              </a:rPr>
              <a:t>    "MATCH p=(s:Service {service_id:$service_id})-[:EXPOSED_AS]-&gt;(ep:Endpoint {internet:true}) RETURN p"</a:t>
            </a:r>
            <a:endParaRPr sz="1100">
              <a:solidFill>
                <a:schemeClr val="dk1"/>
              </a:solidFill>
              <a:latin typeface="Roboto Mono"/>
              <a:ea typeface="Roboto Mono"/>
              <a:cs typeface="Roboto Mono"/>
              <a:sym typeface="Roboto Mono"/>
            </a:endParaRPr>
          </a:p>
          <a:p>
            <a:pPr indent="0" lvl="0" marL="457200" rtl="0" algn="l">
              <a:lnSpc>
                <a:spcPct val="115000"/>
              </a:lnSpc>
              <a:spcBef>
                <a:spcPts val="1200"/>
              </a:spcBef>
              <a:spcAft>
                <a:spcPts val="0"/>
              </a:spcAft>
              <a:buNone/>
            </a:pPr>
            <a:r>
              <a:rPr lang="en-GB" sz="1100">
                <a:solidFill>
                  <a:schemeClr val="dk1"/>
                </a:solidFill>
                <a:latin typeface="Roboto Mono"/>
                <a:ea typeface="Roboto Mono"/>
                <a:cs typeface="Roboto Mono"/>
                <a:sym typeface="Roboto Mono"/>
              </a:rPr>
              <a:t>  ]</a:t>
            </a:r>
            <a:endParaRPr sz="1100">
              <a:solidFill>
                <a:schemeClr val="dk1"/>
              </a:solidFill>
              <a:latin typeface="Roboto Mono"/>
              <a:ea typeface="Roboto Mono"/>
              <a:cs typeface="Roboto Mono"/>
              <a:sym typeface="Roboto Mono"/>
            </a:endParaRPr>
          </a:p>
          <a:p>
            <a:pPr indent="0" lvl="0" marL="457200" rtl="0" algn="l">
              <a:lnSpc>
                <a:spcPct val="115000"/>
              </a:lnSpc>
              <a:spcBef>
                <a:spcPts val="1200"/>
              </a:spcBef>
              <a:spcAft>
                <a:spcPts val="0"/>
              </a:spcAft>
              <a:buNone/>
            </a:pPr>
            <a:r>
              <a:rPr lang="en-GB" sz="1100">
                <a:solidFill>
                  <a:schemeClr val="dk1"/>
                </a:solidFill>
                <a:latin typeface="Roboto Mono"/>
                <a:ea typeface="Roboto Mono"/>
                <a:cs typeface="Roboto Mono"/>
                <a:sym typeface="Roboto Mono"/>
              </a:rPr>
              <a:t>}</a:t>
            </a:r>
            <a:endParaRPr sz="1100">
              <a:solidFill>
                <a:schemeClr val="dk1"/>
              </a:solidFill>
              <a:latin typeface="Roboto Mono"/>
              <a:ea typeface="Roboto Mono"/>
              <a:cs typeface="Roboto Mono"/>
              <a:sym typeface="Roboto Mono"/>
            </a:endParaRPr>
          </a:p>
          <a:p>
            <a:pPr indent="0" lvl="0" marL="457200" rtl="0" algn="l">
              <a:lnSpc>
                <a:spcPct val="115000"/>
              </a:lnSpc>
              <a:spcBef>
                <a:spcPts val="1200"/>
              </a:spcBef>
              <a:spcAft>
                <a:spcPts val="0"/>
              </a:spcAft>
              <a:buNone/>
            </a:pPr>
            <a:r>
              <a:t/>
            </a:r>
            <a:endParaRPr sz="1100"/>
          </a:p>
          <a:p>
            <a:pPr indent="0" lvl="0" marL="457200" rtl="0" algn="l">
              <a:lnSpc>
                <a:spcPct val="115000"/>
              </a:lnSpc>
              <a:spcBef>
                <a:spcPts val="1200"/>
              </a:spcBef>
              <a:spcAft>
                <a:spcPts val="0"/>
              </a:spcAft>
              <a:buNone/>
            </a:pPr>
            <a:r>
              <a:t/>
            </a:r>
            <a:endParaRPr sz="1100"/>
          </a:p>
          <a:p>
            <a:pPr indent="0" lvl="0" marL="0" rtl="0" algn="l">
              <a:spcBef>
                <a:spcPts val="1200"/>
              </a:spcBef>
              <a:spcAft>
                <a:spcPts val="0"/>
              </a:spcAft>
              <a:buNone/>
            </a:pPr>
            <a:r>
              <a:t/>
            </a:r>
            <a:endParaRPr sz="1700">
              <a:solidFill>
                <a:schemeClr val="accent1"/>
              </a:solidFill>
              <a:latin typeface="Lato"/>
              <a:ea typeface="Lato"/>
              <a:cs typeface="Lato"/>
              <a:sym typeface="Lat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g3a0e2d510c2_0_1559"/>
          <p:cNvSpPr txBox="1"/>
          <p:nvPr/>
        </p:nvSpPr>
        <p:spPr>
          <a:xfrm>
            <a:off x="3273625" y="336200"/>
            <a:ext cx="7998300" cy="83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000">
                <a:solidFill>
                  <a:schemeClr val="accent1"/>
                </a:solidFill>
                <a:latin typeface="Merriweather ExtraBold"/>
                <a:ea typeface="Merriweather ExtraBold"/>
                <a:cs typeface="Merriweather ExtraBold"/>
                <a:sym typeface="Merriweather ExtraBold"/>
              </a:rPr>
              <a:t>The Graph-RAG Retriever: How it Knows What to Query (Cont.)</a:t>
            </a:r>
            <a:endParaRPr sz="3000">
              <a:solidFill>
                <a:schemeClr val="accent1"/>
              </a:solidFill>
              <a:latin typeface="Merriweather ExtraBold"/>
              <a:ea typeface="Merriweather ExtraBold"/>
              <a:cs typeface="Merriweather ExtraBold"/>
              <a:sym typeface="Merriweather ExtraBold"/>
            </a:endParaRPr>
          </a:p>
        </p:txBody>
      </p:sp>
      <p:sp>
        <p:nvSpPr>
          <p:cNvPr id="253" name="Google Shape;253;g3a0e2d510c2_0_1559"/>
          <p:cNvSpPr txBox="1"/>
          <p:nvPr/>
        </p:nvSpPr>
        <p:spPr>
          <a:xfrm>
            <a:off x="1393500" y="1981875"/>
            <a:ext cx="7246200" cy="36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600">
                <a:latin typeface="Merriweather"/>
                <a:ea typeface="Merriweather"/>
                <a:cs typeface="Merriweather"/>
                <a:sym typeface="Merriweather"/>
              </a:rPr>
              <a:t>3. The Retriever executes these Cypher templates in Neo4j, substituting parameters (</a:t>
            </a:r>
            <a:r>
              <a:rPr lang="en-GB" sz="1600">
                <a:solidFill>
                  <a:srgbClr val="188038"/>
                </a:solidFill>
                <a:latin typeface="Merriweather"/>
                <a:ea typeface="Merriweather"/>
                <a:cs typeface="Merriweather"/>
                <a:sym typeface="Merriweather"/>
              </a:rPr>
              <a:t>service_id</a:t>
            </a:r>
            <a:r>
              <a:rPr lang="en-GB" sz="1600">
                <a:latin typeface="Merriweather"/>
                <a:ea typeface="Merriweather"/>
                <a:cs typeface="Merriweather"/>
                <a:sym typeface="Merriweather"/>
              </a:rPr>
              <a:t>, </a:t>
            </a:r>
            <a:r>
              <a:rPr lang="en-GB" sz="1600">
                <a:solidFill>
                  <a:srgbClr val="188038"/>
                </a:solidFill>
                <a:latin typeface="Merriweather"/>
                <a:ea typeface="Merriweather"/>
                <a:cs typeface="Merriweather"/>
                <a:sym typeface="Merriweather"/>
              </a:rPr>
              <a:t>vuln_id</a:t>
            </a:r>
            <a:r>
              <a:rPr lang="en-GB" sz="1600">
                <a:latin typeface="Merriweather"/>
                <a:ea typeface="Merriweather"/>
                <a:cs typeface="Merriweather"/>
                <a:sym typeface="Merriweather"/>
              </a:rPr>
              <a:t>)</a:t>
            </a:r>
            <a:endParaRPr sz="1600">
              <a:solidFill>
                <a:schemeClr val="accent1"/>
              </a:solidFill>
              <a:latin typeface="Merriweather"/>
              <a:ea typeface="Merriweather"/>
              <a:cs typeface="Merriweather"/>
              <a:sym typeface="Merriweather"/>
            </a:endParaRPr>
          </a:p>
        </p:txBody>
      </p:sp>
      <p:sp>
        <p:nvSpPr>
          <p:cNvPr id="254" name="Google Shape;254;g3a0e2d510c2_0_1559"/>
          <p:cNvSpPr txBox="1"/>
          <p:nvPr/>
        </p:nvSpPr>
        <p:spPr>
          <a:xfrm>
            <a:off x="1393500" y="2733900"/>
            <a:ext cx="9405000" cy="293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600">
                <a:latin typeface="Merriweather"/>
                <a:ea typeface="Merriweather"/>
                <a:cs typeface="Merriweather"/>
                <a:sym typeface="Merriweather"/>
              </a:rPr>
              <a:t>4. It collects all connected nodes and edges that satisfy the plan into an </a:t>
            </a:r>
            <a:r>
              <a:rPr lang="en-GB" sz="1600">
                <a:solidFill>
                  <a:srgbClr val="188038"/>
                </a:solidFill>
                <a:latin typeface="Merriweather"/>
                <a:ea typeface="Merriweather"/>
                <a:cs typeface="Merriweather"/>
                <a:sym typeface="Merriweather"/>
              </a:rPr>
              <a:t>EvidencePack:</a:t>
            </a:r>
            <a:endParaRPr sz="1600">
              <a:solidFill>
                <a:srgbClr val="188038"/>
              </a:solidFill>
              <a:latin typeface="Merriweather"/>
              <a:ea typeface="Merriweather"/>
              <a:cs typeface="Merriweather"/>
              <a:sym typeface="Merriweather"/>
            </a:endParaRPr>
          </a:p>
          <a:p>
            <a:pPr indent="0" lvl="0" marL="0" rtl="0" algn="l">
              <a:spcBef>
                <a:spcPts val="0"/>
              </a:spcBef>
              <a:spcAft>
                <a:spcPts val="0"/>
              </a:spcAft>
              <a:buNone/>
            </a:pPr>
            <a:r>
              <a:t/>
            </a:r>
            <a:endParaRPr sz="1600">
              <a:solidFill>
                <a:srgbClr val="188038"/>
              </a:solidFill>
              <a:latin typeface="Merriweather"/>
              <a:ea typeface="Merriweather"/>
              <a:cs typeface="Merriweather"/>
              <a:sym typeface="Merriweather"/>
            </a:endParaRPr>
          </a:p>
          <a:p>
            <a:pPr indent="0" lvl="0" marL="0" rtl="0" algn="l">
              <a:spcBef>
                <a:spcPts val="0"/>
              </a:spcBef>
              <a:spcAft>
                <a:spcPts val="0"/>
              </a:spcAft>
              <a:buNone/>
            </a:pPr>
            <a:r>
              <a:rPr lang="en-GB" sz="1600">
                <a:solidFill>
                  <a:srgbClr val="188038"/>
                </a:solidFill>
                <a:latin typeface="Merriweather"/>
                <a:ea typeface="Merriweather"/>
                <a:cs typeface="Merriweather"/>
                <a:sym typeface="Merriweather"/>
              </a:rPr>
              <a:t>{</a:t>
            </a:r>
            <a:endParaRPr sz="1600">
              <a:solidFill>
                <a:srgbClr val="188038"/>
              </a:solidFill>
              <a:latin typeface="Merriweather"/>
              <a:ea typeface="Merriweather"/>
              <a:cs typeface="Merriweather"/>
              <a:sym typeface="Merriweather"/>
            </a:endParaRPr>
          </a:p>
          <a:p>
            <a:pPr indent="0" lvl="0" marL="0" rtl="0" algn="l">
              <a:spcBef>
                <a:spcPts val="0"/>
              </a:spcBef>
              <a:spcAft>
                <a:spcPts val="0"/>
              </a:spcAft>
              <a:buNone/>
            </a:pPr>
            <a:r>
              <a:rPr lang="en-GB" sz="1600">
                <a:solidFill>
                  <a:srgbClr val="188038"/>
                </a:solidFill>
                <a:latin typeface="Merriweather"/>
                <a:ea typeface="Merriweather"/>
                <a:cs typeface="Merriweather"/>
                <a:sym typeface="Merriweather"/>
              </a:rPr>
              <a:t>  "paths": [</a:t>
            </a:r>
            <a:endParaRPr sz="1600">
              <a:solidFill>
                <a:srgbClr val="188038"/>
              </a:solidFill>
              <a:latin typeface="Merriweather"/>
              <a:ea typeface="Merriweather"/>
              <a:cs typeface="Merriweather"/>
              <a:sym typeface="Merriweather"/>
            </a:endParaRPr>
          </a:p>
          <a:p>
            <a:pPr indent="0" lvl="0" marL="0" rtl="0" algn="l">
              <a:spcBef>
                <a:spcPts val="0"/>
              </a:spcBef>
              <a:spcAft>
                <a:spcPts val="0"/>
              </a:spcAft>
              <a:buNone/>
            </a:pPr>
            <a:r>
              <a:rPr lang="en-GB" sz="1600">
                <a:solidFill>
                  <a:srgbClr val="188038"/>
                </a:solidFill>
                <a:latin typeface="Merriweather"/>
                <a:ea typeface="Merriweather"/>
                <a:cs typeface="Merriweather"/>
                <a:sym typeface="Merriweather"/>
              </a:rPr>
              <a:t>    Service → Component → Vulnerability,</a:t>
            </a:r>
            <a:endParaRPr sz="1600">
              <a:solidFill>
                <a:srgbClr val="188038"/>
              </a:solidFill>
              <a:latin typeface="Merriweather"/>
              <a:ea typeface="Merriweather"/>
              <a:cs typeface="Merriweather"/>
              <a:sym typeface="Merriweather"/>
            </a:endParaRPr>
          </a:p>
          <a:p>
            <a:pPr indent="0" lvl="0" marL="0" rtl="0" algn="l">
              <a:spcBef>
                <a:spcPts val="0"/>
              </a:spcBef>
              <a:spcAft>
                <a:spcPts val="0"/>
              </a:spcAft>
              <a:buNone/>
            </a:pPr>
            <a:r>
              <a:rPr lang="en-GB" sz="1600">
                <a:solidFill>
                  <a:srgbClr val="188038"/>
                </a:solidFill>
                <a:latin typeface="Merriweather"/>
                <a:ea typeface="Merriweather"/>
                <a:cs typeface="Merriweather"/>
                <a:sym typeface="Merriweather"/>
              </a:rPr>
              <a:t>    Finding → Evidence → Vulnerability,</a:t>
            </a:r>
            <a:endParaRPr sz="1600">
              <a:solidFill>
                <a:srgbClr val="188038"/>
              </a:solidFill>
              <a:latin typeface="Merriweather"/>
              <a:ea typeface="Merriweather"/>
              <a:cs typeface="Merriweather"/>
              <a:sym typeface="Merriweather"/>
            </a:endParaRPr>
          </a:p>
          <a:p>
            <a:pPr indent="0" lvl="0" marL="0" rtl="0" algn="l">
              <a:spcBef>
                <a:spcPts val="0"/>
              </a:spcBef>
              <a:spcAft>
                <a:spcPts val="0"/>
              </a:spcAft>
              <a:buNone/>
            </a:pPr>
            <a:r>
              <a:rPr lang="en-GB" sz="1600">
                <a:solidFill>
                  <a:srgbClr val="188038"/>
                </a:solidFill>
                <a:latin typeface="Merriweather"/>
                <a:ea typeface="Merriweather"/>
                <a:cs typeface="Merriweather"/>
                <a:sym typeface="Merriweather"/>
              </a:rPr>
              <a:t>    Service → Endpoint (internet=true)</a:t>
            </a:r>
            <a:endParaRPr sz="1600">
              <a:solidFill>
                <a:srgbClr val="188038"/>
              </a:solidFill>
              <a:latin typeface="Merriweather"/>
              <a:ea typeface="Merriweather"/>
              <a:cs typeface="Merriweather"/>
              <a:sym typeface="Merriweather"/>
            </a:endParaRPr>
          </a:p>
          <a:p>
            <a:pPr indent="0" lvl="0" marL="0" rtl="0" algn="l">
              <a:spcBef>
                <a:spcPts val="0"/>
              </a:spcBef>
              <a:spcAft>
                <a:spcPts val="0"/>
              </a:spcAft>
              <a:buNone/>
            </a:pPr>
            <a:r>
              <a:rPr lang="en-GB" sz="1600">
                <a:solidFill>
                  <a:srgbClr val="188038"/>
                </a:solidFill>
                <a:latin typeface="Merriweather"/>
                <a:ea typeface="Merriweather"/>
                <a:cs typeface="Merriweather"/>
                <a:sym typeface="Merriweather"/>
              </a:rPr>
              <a:t>  ],</a:t>
            </a:r>
            <a:endParaRPr sz="1600">
              <a:solidFill>
                <a:srgbClr val="188038"/>
              </a:solidFill>
              <a:latin typeface="Merriweather"/>
              <a:ea typeface="Merriweather"/>
              <a:cs typeface="Merriweather"/>
              <a:sym typeface="Merriweather"/>
            </a:endParaRPr>
          </a:p>
          <a:p>
            <a:pPr indent="0" lvl="0" marL="0" rtl="0" algn="l">
              <a:spcBef>
                <a:spcPts val="0"/>
              </a:spcBef>
              <a:spcAft>
                <a:spcPts val="0"/>
              </a:spcAft>
              <a:buNone/>
            </a:pPr>
            <a:r>
              <a:rPr lang="en-GB" sz="1600">
                <a:solidFill>
                  <a:srgbClr val="188038"/>
                </a:solidFill>
                <a:latin typeface="Merriweather"/>
                <a:ea typeface="Merriweather"/>
                <a:cs typeface="Merriweather"/>
                <a:sym typeface="Merriweather"/>
              </a:rPr>
              <a:t>  "evidence_ids": ["sarif:fp-123", "zap:10021:evt-77"]</a:t>
            </a:r>
            <a:endParaRPr sz="1600">
              <a:solidFill>
                <a:srgbClr val="188038"/>
              </a:solidFill>
              <a:latin typeface="Merriweather"/>
              <a:ea typeface="Merriweather"/>
              <a:cs typeface="Merriweather"/>
              <a:sym typeface="Merriweather"/>
            </a:endParaRPr>
          </a:p>
          <a:p>
            <a:pPr indent="0" lvl="0" marL="0" rtl="0" algn="l">
              <a:spcBef>
                <a:spcPts val="0"/>
              </a:spcBef>
              <a:spcAft>
                <a:spcPts val="0"/>
              </a:spcAft>
              <a:buNone/>
            </a:pPr>
            <a:r>
              <a:rPr lang="en-GB" sz="1600">
                <a:solidFill>
                  <a:srgbClr val="188038"/>
                </a:solidFill>
                <a:latin typeface="Merriweather"/>
                <a:ea typeface="Merriweather"/>
                <a:cs typeface="Merriweather"/>
                <a:sym typeface="Merriweather"/>
              </a:rPr>
              <a:t>}</a:t>
            </a:r>
            <a:endParaRPr sz="1600">
              <a:solidFill>
                <a:srgbClr val="188038"/>
              </a:solidFill>
              <a:latin typeface="Merriweather"/>
              <a:ea typeface="Merriweather"/>
              <a:cs typeface="Merriweather"/>
              <a:sym typeface="Merriweather"/>
            </a:endParaRPr>
          </a:p>
          <a:p>
            <a:pPr indent="0" lvl="0" marL="0" rtl="0" algn="l">
              <a:spcBef>
                <a:spcPts val="0"/>
              </a:spcBef>
              <a:spcAft>
                <a:spcPts val="0"/>
              </a:spcAft>
              <a:buNone/>
            </a:pPr>
            <a:r>
              <a:t/>
            </a:r>
            <a:endParaRPr sz="1600">
              <a:solidFill>
                <a:srgbClr val="188038"/>
              </a:solidFill>
              <a:latin typeface="Merriweather"/>
              <a:ea typeface="Merriweather"/>
              <a:cs typeface="Merriweather"/>
              <a:sym typeface="Merriweather"/>
            </a:endParaRPr>
          </a:p>
          <a:p>
            <a:pPr indent="0" lvl="0" marL="0" rtl="0" algn="l">
              <a:lnSpc>
                <a:spcPct val="115000"/>
              </a:lnSpc>
              <a:spcBef>
                <a:spcPts val="1200"/>
              </a:spcBef>
              <a:spcAft>
                <a:spcPts val="0"/>
              </a:spcAft>
              <a:buNone/>
            </a:pPr>
            <a:r>
              <a:rPr lang="en-GB" sz="1600">
                <a:latin typeface="Merriweather"/>
                <a:ea typeface="Merriweather"/>
                <a:cs typeface="Merriweather"/>
                <a:sym typeface="Merriweather"/>
              </a:rPr>
              <a:t>5. That EvidencePack goes to the Verifier, which applies the VXDF rubric to compute exploitability (MUST/BOOSTERS/MITIGATORS).</a:t>
            </a:r>
            <a:br>
              <a:rPr lang="en-GB" sz="1600">
                <a:latin typeface="Merriweather"/>
                <a:ea typeface="Merriweather"/>
                <a:cs typeface="Merriweather"/>
                <a:sym typeface="Merriweather"/>
              </a:rPr>
            </a:br>
            <a:endParaRPr sz="1600">
              <a:latin typeface="Merriweather"/>
              <a:ea typeface="Merriweather"/>
              <a:cs typeface="Merriweather"/>
              <a:sym typeface="Merriweather"/>
            </a:endParaRPr>
          </a:p>
          <a:p>
            <a:pPr indent="0" lvl="0" marL="0" rtl="0" algn="l">
              <a:spcBef>
                <a:spcPts val="1200"/>
              </a:spcBef>
              <a:spcAft>
                <a:spcPts val="0"/>
              </a:spcAft>
              <a:buNone/>
            </a:pPr>
            <a:r>
              <a:t/>
            </a:r>
            <a:endParaRPr sz="1600">
              <a:solidFill>
                <a:srgbClr val="188038"/>
              </a:solidFill>
              <a:latin typeface="Merriweather"/>
              <a:ea typeface="Merriweather"/>
              <a:cs typeface="Merriweather"/>
              <a:sym typeface="Merriweathe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g3a0e2d510c2_0_743"/>
          <p:cNvSpPr txBox="1"/>
          <p:nvPr/>
        </p:nvSpPr>
        <p:spPr>
          <a:xfrm>
            <a:off x="4278000" y="635175"/>
            <a:ext cx="3636000" cy="70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000">
                <a:solidFill>
                  <a:schemeClr val="dk2"/>
                </a:solidFill>
                <a:latin typeface="Merriweather"/>
                <a:ea typeface="Merriweather"/>
                <a:cs typeface="Merriweather"/>
                <a:sym typeface="Merriweather"/>
              </a:rPr>
              <a:t>Call for Volunteers</a:t>
            </a:r>
            <a:endParaRPr sz="3000">
              <a:solidFill>
                <a:schemeClr val="dk2"/>
              </a:solidFill>
              <a:latin typeface="Merriweather"/>
              <a:ea typeface="Merriweather"/>
              <a:cs typeface="Merriweather"/>
              <a:sym typeface="Merriweather"/>
            </a:endParaRPr>
          </a:p>
        </p:txBody>
      </p:sp>
      <p:pic>
        <p:nvPicPr>
          <p:cNvPr id="261" name="Google Shape;261;g3a0e2d510c2_0_743" title="github.png"/>
          <p:cNvPicPr preferRelativeResize="0"/>
          <p:nvPr/>
        </p:nvPicPr>
        <p:blipFill>
          <a:blip r:embed="rId3">
            <a:alphaModFix/>
          </a:blip>
          <a:stretch>
            <a:fillRect/>
          </a:stretch>
        </p:blipFill>
        <p:spPr>
          <a:xfrm>
            <a:off x="776875" y="1850275"/>
            <a:ext cx="579950" cy="579950"/>
          </a:xfrm>
          <a:prstGeom prst="rect">
            <a:avLst/>
          </a:prstGeom>
          <a:noFill/>
          <a:ln>
            <a:noFill/>
          </a:ln>
        </p:spPr>
      </p:pic>
      <p:pic>
        <p:nvPicPr>
          <p:cNvPr id="262" name="Google Shape;262;g3a0e2d510c2_0_743" title="slack.png"/>
          <p:cNvPicPr preferRelativeResize="0"/>
          <p:nvPr/>
        </p:nvPicPr>
        <p:blipFill>
          <a:blip r:embed="rId4">
            <a:alphaModFix/>
          </a:blip>
          <a:stretch>
            <a:fillRect/>
          </a:stretch>
        </p:blipFill>
        <p:spPr>
          <a:xfrm>
            <a:off x="738550" y="3139025"/>
            <a:ext cx="579950" cy="579950"/>
          </a:xfrm>
          <a:prstGeom prst="rect">
            <a:avLst/>
          </a:prstGeom>
          <a:noFill/>
          <a:ln>
            <a:noFill/>
          </a:ln>
        </p:spPr>
      </p:pic>
      <p:pic>
        <p:nvPicPr>
          <p:cNvPr id="263" name="Google Shape;263;g3a0e2d510c2_0_743" title="google meet.png"/>
          <p:cNvPicPr preferRelativeResize="0"/>
          <p:nvPr/>
        </p:nvPicPr>
        <p:blipFill>
          <a:blip r:embed="rId5">
            <a:alphaModFix/>
          </a:blip>
          <a:stretch>
            <a:fillRect/>
          </a:stretch>
        </p:blipFill>
        <p:spPr>
          <a:xfrm>
            <a:off x="738550" y="4699850"/>
            <a:ext cx="656600" cy="656600"/>
          </a:xfrm>
          <a:prstGeom prst="rect">
            <a:avLst/>
          </a:prstGeom>
          <a:noFill/>
          <a:ln>
            <a:noFill/>
          </a:ln>
        </p:spPr>
      </p:pic>
      <p:sp>
        <p:nvSpPr>
          <p:cNvPr id="264" name="Google Shape;264;g3a0e2d510c2_0_743"/>
          <p:cNvSpPr txBox="1"/>
          <p:nvPr/>
        </p:nvSpPr>
        <p:spPr>
          <a:xfrm>
            <a:off x="1831875" y="1905500"/>
            <a:ext cx="2890500" cy="46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700">
                <a:solidFill>
                  <a:schemeClr val="dk2"/>
                </a:solidFill>
                <a:highlight>
                  <a:schemeClr val="lt1"/>
                </a:highlight>
                <a:latin typeface="Lato"/>
                <a:ea typeface="Lato"/>
                <a:cs typeface="Lato"/>
                <a:sym typeface="Lato"/>
              </a:rPr>
              <a:t>Join the </a:t>
            </a:r>
            <a:r>
              <a:rPr lang="en-GB" sz="1700" u="sng">
                <a:solidFill>
                  <a:schemeClr val="dk2"/>
                </a:solidFill>
                <a:highlight>
                  <a:schemeClr val="lt1"/>
                </a:highlight>
                <a:latin typeface="Lato"/>
                <a:ea typeface="Lato"/>
                <a:cs typeface="Lato"/>
                <a:sym typeface="Lato"/>
                <a:hlinkClick r:id="rId6">
                  <a:extLst>
                    <a:ext uri="{A12FA001-AC4F-418D-AE19-62706E023703}">
                      <ahyp:hlinkClr val="tx"/>
                    </a:ext>
                  </a:extLst>
                </a:hlinkClick>
              </a:rPr>
              <a:t>Github Discussions</a:t>
            </a:r>
            <a:endParaRPr sz="1700">
              <a:solidFill>
                <a:schemeClr val="dk2"/>
              </a:solidFill>
              <a:highlight>
                <a:schemeClr val="lt1"/>
              </a:highlight>
              <a:latin typeface="Lato"/>
              <a:ea typeface="Lato"/>
              <a:cs typeface="Lato"/>
              <a:sym typeface="Lato"/>
            </a:endParaRPr>
          </a:p>
        </p:txBody>
      </p:sp>
      <p:sp>
        <p:nvSpPr>
          <p:cNvPr id="265" name="Google Shape;265;g3a0e2d510c2_0_743"/>
          <p:cNvSpPr txBox="1"/>
          <p:nvPr/>
        </p:nvSpPr>
        <p:spPr>
          <a:xfrm>
            <a:off x="1831875" y="3287875"/>
            <a:ext cx="4570500" cy="43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700">
                <a:solidFill>
                  <a:schemeClr val="accent1"/>
                </a:solidFill>
                <a:latin typeface="Lato"/>
                <a:ea typeface="Lato"/>
                <a:cs typeface="Lato"/>
                <a:sym typeface="Lato"/>
              </a:rPr>
              <a:t>Join the OWASP Slack Channel #project-vxdf</a:t>
            </a:r>
            <a:endParaRPr sz="1700">
              <a:solidFill>
                <a:schemeClr val="accent1"/>
              </a:solidFill>
              <a:latin typeface="Lato"/>
              <a:ea typeface="Lato"/>
              <a:cs typeface="Lato"/>
              <a:sym typeface="Lato"/>
            </a:endParaRPr>
          </a:p>
        </p:txBody>
      </p:sp>
      <p:sp>
        <p:nvSpPr>
          <p:cNvPr id="266" name="Google Shape;266;g3a0e2d510c2_0_743"/>
          <p:cNvSpPr txBox="1"/>
          <p:nvPr/>
        </p:nvSpPr>
        <p:spPr>
          <a:xfrm>
            <a:off x="1831875" y="4786800"/>
            <a:ext cx="2326500" cy="43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700">
                <a:solidFill>
                  <a:schemeClr val="accent1"/>
                </a:solidFill>
                <a:latin typeface="Lato"/>
                <a:ea typeface="Lato"/>
                <a:cs typeface="Lato"/>
                <a:sym typeface="Lato"/>
              </a:rPr>
              <a:t>Join the </a:t>
            </a:r>
            <a:r>
              <a:rPr lang="en-GB" sz="1700" u="sng">
                <a:solidFill>
                  <a:schemeClr val="hlink"/>
                </a:solidFill>
                <a:latin typeface="Lato"/>
                <a:ea typeface="Lato"/>
                <a:cs typeface="Lato"/>
                <a:sym typeface="Lato"/>
                <a:hlinkClick r:id="rId7"/>
              </a:rPr>
              <a:t>weekly calls</a:t>
            </a:r>
            <a:r>
              <a:rPr lang="en-GB" sz="1700">
                <a:solidFill>
                  <a:schemeClr val="accent1"/>
                </a:solidFill>
                <a:latin typeface="Lato"/>
                <a:ea typeface="Lato"/>
                <a:cs typeface="Lato"/>
                <a:sym typeface="Lato"/>
              </a:rPr>
              <a:t>!</a:t>
            </a:r>
            <a:endParaRPr sz="1700">
              <a:solidFill>
                <a:schemeClr val="accent1"/>
              </a:solidFill>
              <a:latin typeface="Lato"/>
              <a:ea typeface="Lato"/>
              <a:cs typeface="Lato"/>
              <a:sym typeface="Lato"/>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g39af38a1b10_0_101"/>
          <p:cNvSpPr txBox="1"/>
          <p:nvPr/>
        </p:nvSpPr>
        <p:spPr>
          <a:xfrm>
            <a:off x="4302750" y="319600"/>
            <a:ext cx="3586500" cy="66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800">
                <a:solidFill>
                  <a:schemeClr val="dk2"/>
                </a:solidFill>
                <a:latin typeface="Merriweather ExtraBold"/>
                <a:ea typeface="Merriweather ExtraBold"/>
                <a:cs typeface="Merriweather ExtraBold"/>
                <a:sym typeface="Merriweather ExtraBold"/>
              </a:rPr>
              <a:t>THANK YOU | Q&amp;A</a:t>
            </a:r>
            <a:endParaRPr sz="2800">
              <a:solidFill>
                <a:schemeClr val="dk2"/>
              </a:solidFill>
              <a:latin typeface="Merriweather ExtraBold"/>
              <a:ea typeface="Merriweather ExtraBold"/>
              <a:cs typeface="Merriweather ExtraBold"/>
              <a:sym typeface="Merriweather ExtraBold"/>
            </a:endParaRPr>
          </a:p>
        </p:txBody>
      </p:sp>
      <p:pic>
        <p:nvPicPr>
          <p:cNvPr id="273" name="Google Shape;273;g39af38a1b10_0_101" title="Screenshot 2025-11-06 at 1.21.31 PM.png"/>
          <p:cNvPicPr preferRelativeResize="0"/>
          <p:nvPr/>
        </p:nvPicPr>
        <p:blipFill>
          <a:blip r:embed="rId3">
            <a:alphaModFix/>
          </a:blip>
          <a:stretch>
            <a:fillRect/>
          </a:stretch>
        </p:blipFill>
        <p:spPr>
          <a:xfrm>
            <a:off x="486550" y="1584825"/>
            <a:ext cx="5103175" cy="4920925"/>
          </a:xfrm>
          <a:prstGeom prst="rect">
            <a:avLst/>
          </a:prstGeom>
          <a:noFill/>
          <a:ln>
            <a:noFill/>
          </a:ln>
        </p:spPr>
      </p:pic>
      <p:pic>
        <p:nvPicPr>
          <p:cNvPr id="274" name="Google Shape;274;g39af38a1b10_0_101" title="Screenshot 2025-11-06 at 1.22.42 PM.png"/>
          <p:cNvPicPr preferRelativeResize="0"/>
          <p:nvPr/>
        </p:nvPicPr>
        <p:blipFill>
          <a:blip r:embed="rId4">
            <a:alphaModFix/>
          </a:blip>
          <a:stretch>
            <a:fillRect/>
          </a:stretch>
        </p:blipFill>
        <p:spPr>
          <a:xfrm>
            <a:off x="7441950" y="1379988"/>
            <a:ext cx="3997949" cy="533059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4"/>
          <p:cNvSpPr txBox="1"/>
          <p:nvPr/>
        </p:nvSpPr>
        <p:spPr>
          <a:xfrm>
            <a:off x="7416800" y="3886548"/>
            <a:ext cx="4374541" cy="93871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GB" sz="5500">
                <a:solidFill>
                  <a:schemeClr val="lt1"/>
                </a:solidFill>
                <a:latin typeface="Arial"/>
                <a:ea typeface="Arial"/>
                <a:cs typeface="Arial"/>
                <a:sym typeface="Arial"/>
              </a:rPr>
              <a:t>THANK YOU!</a:t>
            </a:r>
            <a:endParaRPr sz="5500">
              <a:solidFill>
                <a:schemeClr val="lt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2018-10-29T16:42:16Z</dcterms:created>
  <dc:creator>Microsoft Office User</dc:creator>
</cp:coreProperties>
</file>