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aleway"/>
      <p:regular r:id="rId17"/>
      <p:bold r:id="rId18"/>
      <p:italic r:id="rId19"/>
      <p:boldItalic r:id="rId20"/>
    </p:embeddedFont>
    <p:embeddedFont>
      <p:font typeface="Source Sans Pr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Italic.fntdata"/><Relationship Id="rId11" Type="http://schemas.openxmlformats.org/officeDocument/2006/relationships/slide" Target="slides/slide6.xml"/><Relationship Id="rId22" Type="http://schemas.openxmlformats.org/officeDocument/2006/relationships/font" Target="fonts/SourceSansPro-bold.fntdata"/><Relationship Id="rId10" Type="http://schemas.openxmlformats.org/officeDocument/2006/relationships/slide" Target="slides/slide5.xml"/><Relationship Id="rId21" Type="http://schemas.openxmlformats.org/officeDocument/2006/relationships/font" Target="fonts/SourceSansPro-regular.fntdata"/><Relationship Id="rId13" Type="http://schemas.openxmlformats.org/officeDocument/2006/relationships/slide" Target="slides/slide8.xml"/><Relationship Id="rId24" Type="http://schemas.openxmlformats.org/officeDocument/2006/relationships/font" Target="fonts/SourceSansPro-boldItalic.fntdata"/><Relationship Id="rId12" Type="http://schemas.openxmlformats.org/officeDocument/2006/relationships/slide" Target="slides/slide7.xml"/><Relationship Id="rId23" Type="http://schemas.openxmlformats.org/officeDocument/2006/relationships/font" Target="fonts/SourceSansPr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aleway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italic.fntdata"/><Relationship Id="rId6" Type="http://schemas.openxmlformats.org/officeDocument/2006/relationships/slide" Target="slides/slide1.xml"/><Relationship Id="rId18" Type="http://schemas.openxmlformats.org/officeDocument/2006/relationships/font" Target="fonts/Raleway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9a07e8999f_1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9a07e8999f_1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9a07e8999f_1_6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9a07e8999f_1_6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9a07e8999f_1_6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9a07e8999f_1_6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9a07e8999f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9a07e8999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9a07e8999f_1_6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9a07e8999f_1_6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9a07e8999f_1_6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9a07e8999f_1_6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9a07e8999f_1_6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9a07e8999f_1_6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9a07e8999f_1_6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9a07e8999f_1_6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9a07e8999f_1_6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9a07e8999f_1_6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9a07e8999f_1_6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9a07e8999f_1_6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9a07e8999f_1_6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9a07e8999f_1_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docs.automotivelinux.org/en/master/#01_Getting_Started/03_Build_and_Boot_guide_Profile/02_Flutter_Instrument_Cluster_%28qemu-x86%29/" TargetMode="External"/><Relationship Id="rId4" Type="http://schemas.openxmlformats.org/officeDocument/2006/relationships/hyperlink" Target="https://www.youtube.com/watch?v=szK4ZcBw8l4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thub.com/aakash-s45" TargetMode="External"/><Relationship Id="rId4" Type="http://schemas.openxmlformats.org/officeDocument/2006/relationships/hyperlink" Target="http://www.linkedin.com/in/aakash-s45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500" y="507225"/>
            <a:ext cx="2323876" cy="70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8619" y="507225"/>
            <a:ext cx="2774213" cy="6391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>
            <p:ph idx="4294967295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Aakash Solanki  ( GSoC” 22 Student) </a:t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123300" y="2465300"/>
            <a:ext cx="8897400" cy="2543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62" name="Google Shape;62;p13"/>
          <p:cNvSpPr txBox="1"/>
          <p:nvPr>
            <p:ph idx="4294967295" type="ctrTitle"/>
          </p:nvPr>
        </p:nvSpPr>
        <p:spPr>
          <a:xfrm>
            <a:off x="480150" y="3124050"/>
            <a:ext cx="8183700" cy="14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FFFFFF"/>
                </a:solidFill>
              </a:rPr>
              <a:t>Flutter based Instrument Cluster Demo App</a:t>
            </a:r>
            <a:endParaRPr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Instrument Cluster app: AGL demo platform</a:t>
            </a:r>
            <a:endParaRPr/>
          </a:p>
        </p:txBody>
      </p:sp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Add instrument cluster app to the AGL demo platform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Create new recipe and an image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To run the AGL version of the app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Need openrouteservice </a:t>
            </a:r>
            <a:r>
              <a:rPr lang="en-GB"/>
              <a:t>account</a:t>
            </a:r>
            <a:r>
              <a:rPr lang="en-GB"/>
              <a:t> and API key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Detailed guide: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docs.automotivelinux.org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Video Guide to build the app: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YouTube Link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225" y="1826550"/>
            <a:ext cx="6469551" cy="149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Who am I?</a:t>
            </a:r>
            <a:endParaRPr/>
          </a:p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728375" y="1131800"/>
            <a:ext cx="7689900" cy="3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Name:  Aakash Solanki</a:t>
            </a:r>
            <a:endParaRPr sz="16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College: Indian Institute of Technology Mandi</a:t>
            </a:r>
            <a:endParaRPr sz="16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Github: </a:t>
            </a:r>
            <a:r>
              <a:rPr lang="en-GB" sz="16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aakash-s45</a:t>
            </a:r>
            <a:endParaRPr sz="16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LinkedIn: </a:t>
            </a:r>
            <a:r>
              <a:rPr lang="en-GB" sz="16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aakash-s45</a:t>
            </a:r>
            <a:endParaRPr sz="16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Experience: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Google Summer of Code Student at The Linux Foundation, AGL (Automotive Grade Linux)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Software Developer Intern at Samsung RnD Bangalore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Agenda</a:t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Flutter Application graphics side (Frontend)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Introduction to KUKSA.VAL (Backend)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Demo app on AGL demo platform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Instrument Cluster App: UI</a:t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To develop the graphics side of the app, Flutter is used.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Flutter is open source </a:t>
            </a:r>
            <a:r>
              <a:rPr lang="en-GB" sz="1600"/>
              <a:t>framework</a:t>
            </a:r>
            <a:r>
              <a:rPr lang="en-GB" sz="1600"/>
              <a:t> </a:t>
            </a:r>
            <a:r>
              <a:rPr lang="en-GB" sz="1600"/>
              <a:t>developed</a:t>
            </a:r>
            <a:r>
              <a:rPr lang="en-GB" sz="1600"/>
              <a:t> by Google to build multi-platform </a:t>
            </a:r>
            <a:r>
              <a:rPr lang="en-GB" sz="1600"/>
              <a:t>apps. With the latest release, apps for Linux and Windows can be developed.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Elements on UI side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Gauges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Turn Indicators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Few Signals and Indicators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Navigation Widget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-GB" sz="1600"/>
              <a:t>openstreetmap</a:t>
            </a:r>
            <a:endParaRPr sz="1600"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-GB" sz="1600"/>
              <a:t>openrouteservice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State management using riverpod</a:t>
            </a: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6666"/>
              <a:buFont typeface="Arial"/>
              <a:buNone/>
            </a:pPr>
            <a:r>
              <a:rPr lang="en-GB"/>
              <a:t>Instrument Cluster App: UI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2025" y="1068425"/>
            <a:ext cx="6079939" cy="3770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6666"/>
              <a:buFont typeface="Arial"/>
              <a:buNone/>
            </a:pPr>
            <a:r>
              <a:rPr lang="en-GB"/>
              <a:t>Instrument Cluster App: UI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2031" y="1068413"/>
            <a:ext cx="6079939" cy="3770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is kuksa-val-server?</a:t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It is the source of data for the instrument cluster app.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Kuksa-val-server is used to serve the </a:t>
            </a:r>
            <a:r>
              <a:rPr lang="en-GB"/>
              <a:t>vehicle</a:t>
            </a:r>
            <a:r>
              <a:rPr lang="en-GB"/>
              <a:t> data to the app over websockets.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It provides signals to the VSS data, we can </a:t>
            </a:r>
            <a:r>
              <a:rPr lang="en-GB"/>
              <a:t>subscribe</a:t>
            </a:r>
            <a:r>
              <a:rPr lang="en-GB"/>
              <a:t> to these signals, read </a:t>
            </a:r>
            <a:r>
              <a:rPr lang="en-GB"/>
              <a:t>these</a:t>
            </a:r>
            <a:r>
              <a:rPr lang="en-GB"/>
              <a:t> signals and write to these signals.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We can also add new </a:t>
            </a:r>
            <a:r>
              <a:rPr lang="en-GB"/>
              <a:t>signals</a:t>
            </a:r>
            <a:r>
              <a:rPr lang="en-GB"/>
              <a:t> to the VSS data.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Working of the app</a:t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Start the App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Check for config file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Connect to the kuksa-val-server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Listen stream for data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Home screen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Instrument Cluster App: UI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2025" y="1068425"/>
            <a:ext cx="6079939" cy="3770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