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2"/>
  </p:notesMasterIdLst>
  <p:handoutMasterIdLst>
    <p:handoutMasterId r:id="rId23"/>
  </p:handoutMasterIdLst>
  <p:sldIdLst>
    <p:sldId id="256" r:id="rId5"/>
    <p:sldId id="270" r:id="rId6"/>
    <p:sldId id="279" r:id="rId7"/>
    <p:sldId id="290" r:id="rId8"/>
    <p:sldId id="278" r:id="rId9"/>
    <p:sldId id="280" r:id="rId10"/>
    <p:sldId id="281" r:id="rId11"/>
    <p:sldId id="282" r:id="rId12"/>
    <p:sldId id="283" r:id="rId13"/>
    <p:sldId id="284" r:id="rId14"/>
    <p:sldId id="285" r:id="rId15"/>
    <p:sldId id="286" r:id="rId16"/>
    <p:sldId id="287" r:id="rId17"/>
    <p:sldId id="291" r:id="rId18"/>
    <p:sldId id="288" r:id="rId19"/>
    <p:sldId id="289" r:id="rId20"/>
    <p:sldId id="276" r:id="rId21"/>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orient="horz" pos="3888">
          <p15:clr>
            <a:srgbClr val="A4A3A4"/>
          </p15:clr>
        </p15:guide>
        <p15:guide id="3" orient="horz" pos="432">
          <p15:clr>
            <a:srgbClr val="A4A3A4"/>
          </p15:clr>
        </p15:guide>
        <p15:guide id="4" orient="horz" pos="3072">
          <p15:clr>
            <a:srgbClr val="A4A3A4"/>
          </p15:clr>
        </p15:guide>
        <p15:guide id="5" orient="horz" pos="3408">
          <p15:clr>
            <a:srgbClr val="A4A3A4"/>
          </p15:clr>
        </p15:guide>
        <p15:guide id="6" pos="3839">
          <p15:clr>
            <a:srgbClr val="A4A3A4"/>
          </p15:clr>
        </p15:guide>
        <p15:guide id="7" pos="383">
          <p15:clr>
            <a:srgbClr val="A4A3A4"/>
          </p15:clr>
        </p15:guide>
        <p15:guide id="8" pos="7295">
          <p15:clr>
            <a:srgbClr val="A4A3A4"/>
          </p15:clr>
        </p15:guide>
        <p15:guide id="9" pos="815">
          <p15:clr>
            <a:srgbClr val="A4A3A4"/>
          </p15:clr>
        </p15:guide>
        <p15:guide id="10" pos="2879">
          <p15:clr>
            <a:srgbClr val="A4A3A4"/>
          </p15:clr>
        </p15:guide>
        <p15:guide id="11" pos="307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17" autoAdjust="0"/>
    <p:restoredTop sz="94660"/>
  </p:normalViewPr>
  <p:slideViewPr>
    <p:cSldViewPr>
      <p:cViewPr>
        <p:scale>
          <a:sx n="78" d="100"/>
          <a:sy n="78" d="100"/>
        </p:scale>
        <p:origin x="-102" y="-102"/>
      </p:cViewPr>
      <p:guideLst>
        <p:guide orient="horz" pos="2160"/>
        <p:guide orient="horz" pos="3888"/>
        <p:guide orient="horz" pos="432"/>
        <p:guide orient="horz" pos="3072"/>
        <p:guide orient="horz" pos="3408"/>
        <p:guide pos="3839"/>
        <p:guide pos="383"/>
        <p:guide pos="7295"/>
        <p:guide pos="815"/>
        <p:guide pos="2879"/>
        <p:guide pos="3071"/>
      </p:guideLst>
    </p:cSldViewPr>
  </p:slideViewPr>
  <p:notesTextViewPr>
    <p:cViewPr>
      <p:scale>
        <a:sx n="1" d="1"/>
        <a:sy n="1" d="1"/>
      </p:scale>
      <p:origin x="0" y="0"/>
    </p:cViewPr>
  </p:notesTextViewPr>
  <p:notesViewPr>
    <p:cSldViewPr showGuides="1">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8E859A-DAC5-4F51-860D-A2B5760B470B}"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kumimoji="1" lang="ja-JP" altLang="en-US"/>
        </a:p>
      </dgm:t>
    </dgm:pt>
    <dgm:pt modelId="{F773AAE7-DB3E-49B5-86A8-948FD3991647}">
      <dgm:prSet phldrT="[テキスト]"/>
      <dgm:spPr/>
      <dgm:t>
        <a:bodyPr/>
        <a:lstStyle/>
        <a:p>
          <a:r>
            <a:rPr kumimoji="1" lang="en-US" altLang="ja-JP" dirty="0" smtClean="0">
              <a:latin typeface="Times New Roman" panose="02020603050405020304" pitchFamily="18" charset="0"/>
              <a:cs typeface="Times New Roman" panose="02020603050405020304" pitchFamily="18" charset="0"/>
            </a:rPr>
            <a:t>Merit</a:t>
          </a:r>
          <a:endParaRPr kumimoji="1" lang="ja-JP" altLang="en-US" dirty="0">
            <a:latin typeface="Times New Roman" panose="02020603050405020304" pitchFamily="18" charset="0"/>
            <a:cs typeface="Times New Roman" panose="02020603050405020304" pitchFamily="18" charset="0"/>
          </a:endParaRPr>
        </a:p>
      </dgm:t>
    </dgm:pt>
    <dgm:pt modelId="{D7E41108-AFFC-4505-9592-B0FF16859956}" type="parTrans" cxnId="{6C168A3C-7377-4C5A-A1FF-134B92005C6D}">
      <dgm:prSet/>
      <dgm:spPr/>
      <dgm:t>
        <a:bodyPr/>
        <a:lstStyle/>
        <a:p>
          <a:endParaRPr kumimoji="1" lang="ja-JP" altLang="en-US"/>
        </a:p>
      </dgm:t>
    </dgm:pt>
    <dgm:pt modelId="{AA0F73FB-33DA-4EFF-B263-4B107AB6EAAA}" type="sibTrans" cxnId="{6C168A3C-7377-4C5A-A1FF-134B92005C6D}">
      <dgm:prSet/>
      <dgm:spPr/>
      <dgm:t>
        <a:bodyPr/>
        <a:lstStyle/>
        <a:p>
          <a:endParaRPr kumimoji="1" lang="ja-JP" altLang="en-US"/>
        </a:p>
      </dgm:t>
    </dgm:pt>
    <dgm:pt modelId="{91E24AB6-801F-452A-AA4B-7DF16E90D71E}">
      <dgm:prSet phldrT="[テキスト]"/>
      <dgm:spPr/>
      <dgm:t>
        <a:bodyPr/>
        <a:lstStyle/>
        <a:p>
          <a:r>
            <a:rPr lang="en-US" altLang="ja-JP" dirty="0" smtClean="0">
              <a:latin typeface="Times New Roman" panose="02020603050405020304" pitchFamily="18" charset="0"/>
              <a:cs typeface="Times New Roman" panose="02020603050405020304" pitchFamily="18" charset="0"/>
            </a:rPr>
            <a:t>In the era of </a:t>
          </a:r>
          <a:r>
            <a:rPr lang="en-US" altLang="ja-JP" dirty="0" err="1" smtClean="0">
              <a:latin typeface="Times New Roman" panose="02020603050405020304" pitchFamily="18" charset="0"/>
              <a:cs typeface="Times New Roman" panose="02020603050405020304" pitchFamily="18" charset="0"/>
            </a:rPr>
            <a:t>IoT</a:t>
          </a:r>
          <a:r>
            <a:rPr lang="en-US" altLang="ja-JP" dirty="0" smtClean="0">
              <a:latin typeface="Times New Roman" panose="02020603050405020304" pitchFamily="18" charset="0"/>
              <a:cs typeface="Times New Roman" panose="02020603050405020304" pitchFamily="18" charset="0"/>
            </a:rPr>
            <a:t>/big data, the free flow of information is a key enabler for innovation and economic growth all over the world. Accordingly, it is quite important to maintain the free flow of information on the basis of the fundamental value of the Internet.</a:t>
          </a:r>
          <a:endParaRPr kumimoji="1" lang="ja-JP" altLang="en-US" dirty="0"/>
        </a:p>
      </dgm:t>
    </dgm:pt>
    <dgm:pt modelId="{3102082A-E983-4598-B932-1B4FA6FCB4FF}" type="parTrans" cxnId="{F1E93159-72E0-463B-8BD9-E370A5602385}">
      <dgm:prSet/>
      <dgm:spPr/>
      <dgm:t>
        <a:bodyPr/>
        <a:lstStyle/>
        <a:p>
          <a:endParaRPr kumimoji="1" lang="ja-JP" altLang="en-US"/>
        </a:p>
      </dgm:t>
    </dgm:pt>
    <dgm:pt modelId="{4845F453-176D-4AB5-AF89-190D30C7D58E}" type="sibTrans" cxnId="{F1E93159-72E0-463B-8BD9-E370A5602385}">
      <dgm:prSet/>
      <dgm:spPr/>
      <dgm:t>
        <a:bodyPr/>
        <a:lstStyle/>
        <a:p>
          <a:endParaRPr kumimoji="1" lang="ja-JP" altLang="en-US"/>
        </a:p>
      </dgm:t>
    </dgm:pt>
    <dgm:pt modelId="{9C47F255-8143-415A-BD08-3CE863B8F659}">
      <dgm:prSet phldrT="[テキスト]"/>
      <dgm:spPr/>
      <dgm:t>
        <a:bodyPr/>
        <a:lstStyle/>
        <a:p>
          <a:r>
            <a:rPr kumimoji="1" lang="en-US" altLang="ja-JP" dirty="0" smtClean="0">
              <a:latin typeface="Times New Roman" panose="02020603050405020304" pitchFamily="18" charset="0"/>
              <a:cs typeface="Times New Roman" panose="02020603050405020304" pitchFamily="18" charset="0"/>
            </a:rPr>
            <a:t>Demerit</a:t>
          </a:r>
          <a:endParaRPr kumimoji="1" lang="ja-JP" altLang="en-US" dirty="0">
            <a:latin typeface="Times New Roman" panose="02020603050405020304" pitchFamily="18" charset="0"/>
            <a:cs typeface="Times New Roman" panose="02020603050405020304" pitchFamily="18" charset="0"/>
          </a:endParaRPr>
        </a:p>
      </dgm:t>
    </dgm:pt>
    <dgm:pt modelId="{F3CFCB0B-4889-4C9D-A4EC-39A5EC1B1A38}" type="parTrans" cxnId="{8F0F8F1E-5E26-4640-8CAB-977203996D04}">
      <dgm:prSet/>
      <dgm:spPr/>
      <dgm:t>
        <a:bodyPr/>
        <a:lstStyle/>
        <a:p>
          <a:endParaRPr kumimoji="1" lang="ja-JP" altLang="en-US"/>
        </a:p>
      </dgm:t>
    </dgm:pt>
    <dgm:pt modelId="{E89C4278-588F-447F-931C-1A43B4999B47}" type="sibTrans" cxnId="{8F0F8F1E-5E26-4640-8CAB-977203996D04}">
      <dgm:prSet/>
      <dgm:spPr/>
      <dgm:t>
        <a:bodyPr/>
        <a:lstStyle/>
        <a:p>
          <a:endParaRPr kumimoji="1" lang="ja-JP" altLang="en-US"/>
        </a:p>
      </dgm:t>
    </dgm:pt>
    <dgm:pt modelId="{A906EF91-6888-4932-BA0C-83BDC081DD93}">
      <dgm:prSet phldrT="[テキスト]"/>
      <dgm:spPr/>
      <dgm:t>
        <a:bodyPr/>
        <a:lstStyle/>
        <a:p>
          <a:r>
            <a:rPr lang="en-US" altLang="ja-JP" dirty="0" smtClean="0">
              <a:latin typeface="Times New Roman" panose="02020603050405020304" pitchFamily="18" charset="0"/>
              <a:cs typeface="Times New Roman" panose="02020603050405020304" pitchFamily="18" charset="0"/>
            </a:rPr>
            <a:t>On the other hand, it is undeniable that the free flow of information also causes the proliferation of privacy risks and cyber threats (in worst case scenario, these risks and threats cause physical impacts beyond cyberspace).   </a:t>
          </a:r>
          <a:endParaRPr kumimoji="1" lang="ja-JP" altLang="en-US" dirty="0"/>
        </a:p>
      </dgm:t>
    </dgm:pt>
    <dgm:pt modelId="{F04DFDDD-4EC9-42FD-AE90-A3082E2631DE}" type="parTrans" cxnId="{D4D0F454-1733-4F90-A42A-40A1D8E5AE62}">
      <dgm:prSet/>
      <dgm:spPr/>
      <dgm:t>
        <a:bodyPr/>
        <a:lstStyle/>
        <a:p>
          <a:endParaRPr kumimoji="1" lang="ja-JP" altLang="en-US"/>
        </a:p>
      </dgm:t>
    </dgm:pt>
    <dgm:pt modelId="{C1925E09-7269-46F1-AF14-75B00FE791CE}" type="sibTrans" cxnId="{D4D0F454-1733-4F90-A42A-40A1D8E5AE62}">
      <dgm:prSet/>
      <dgm:spPr/>
      <dgm:t>
        <a:bodyPr/>
        <a:lstStyle/>
        <a:p>
          <a:endParaRPr kumimoji="1" lang="ja-JP" altLang="en-US"/>
        </a:p>
      </dgm:t>
    </dgm:pt>
    <dgm:pt modelId="{FCA1207D-FAB3-4240-8D5F-35B3EF1071E7}">
      <dgm:prSet phldrT="[テキスト]"/>
      <dgm:spPr/>
      <dgm:t>
        <a:bodyPr/>
        <a:lstStyle/>
        <a:p>
          <a:r>
            <a:rPr kumimoji="1" lang="en-US" altLang="ja-JP" dirty="0" smtClean="0">
              <a:latin typeface="Times New Roman" panose="02020603050405020304" pitchFamily="18" charset="0"/>
              <a:cs typeface="Times New Roman" panose="02020603050405020304" pitchFamily="18" charset="0"/>
            </a:rPr>
            <a:t>Solution</a:t>
          </a:r>
          <a:endParaRPr kumimoji="1" lang="ja-JP" altLang="en-US" dirty="0">
            <a:latin typeface="Times New Roman" panose="02020603050405020304" pitchFamily="18" charset="0"/>
            <a:cs typeface="Times New Roman" panose="02020603050405020304" pitchFamily="18" charset="0"/>
          </a:endParaRPr>
        </a:p>
      </dgm:t>
    </dgm:pt>
    <dgm:pt modelId="{D9D6BEA5-AC31-4300-B3C8-AD336DB980D8}" type="parTrans" cxnId="{55465F74-AF2A-4C94-8129-88C5B02AF255}">
      <dgm:prSet/>
      <dgm:spPr/>
      <dgm:t>
        <a:bodyPr/>
        <a:lstStyle/>
        <a:p>
          <a:endParaRPr kumimoji="1" lang="ja-JP" altLang="en-US"/>
        </a:p>
      </dgm:t>
    </dgm:pt>
    <dgm:pt modelId="{5E7E6857-97DB-4133-9DBC-9CC2868AD6CF}" type="sibTrans" cxnId="{55465F74-AF2A-4C94-8129-88C5B02AF255}">
      <dgm:prSet/>
      <dgm:spPr/>
      <dgm:t>
        <a:bodyPr/>
        <a:lstStyle/>
        <a:p>
          <a:endParaRPr kumimoji="1" lang="ja-JP" altLang="en-US"/>
        </a:p>
      </dgm:t>
    </dgm:pt>
    <dgm:pt modelId="{E4210F2C-DE65-4F59-AC02-8C2B64CB05CB}">
      <dgm:prSet phldrT="[テキスト]"/>
      <dgm:spPr/>
      <dgm:t>
        <a:bodyPr/>
        <a:lstStyle/>
        <a:p>
          <a:r>
            <a:rPr kumimoji="1" lang="en-US" altLang="ja-JP" dirty="0" smtClean="0">
              <a:latin typeface="Times New Roman" panose="02020603050405020304" pitchFamily="18" charset="0"/>
              <a:cs typeface="Times New Roman" panose="02020603050405020304" pitchFamily="18" charset="0"/>
            </a:rPr>
            <a:t>In response to the situation, appropriate measures to protect privacy and personal information as well as for cybersecurity need to be taken, while maintaining the free flow of information and respecting a multi-stakeholder approach.</a:t>
          </a:r>
          <a:endParaRPr kumimoji="1" lang="ja-JP" altLang="en-US" dirty="0"/>
        </a:p>
      </dgm:t>
    </dgm:pt>
    <dgm:pt modelId="{60424CB3-CFE7-4E66-A5D6-6BD713CB8BA4}" type="parTrans" cxnId="{B1352EC0-8EFC-4441-85DA-7FD790489F17}">
      <dgm:prSet/>
      <dgm:spPr/>
      <dgm:t>
        <a:bodyPr/>
        <a:lstStyle/>
        <a:p>
          <a:endParaRPr kumimoji="1" lang="ja-JP" altLang="en-US"/>
        </a:p>
      </dgm:t>
    </dgm:pt>
    <dgm:pt modelId="{D935906C-D957-4485-8F42-3E8515CC4461}" type="sibTrans" cxnId="{B1352EC0-8EFC-4441-85DA-7FD790489F17}">
      <dgm:prSet/>
      <dgm:spPr/>
      <dgm:t>
        <a:bodyPr/>
        <a:lstStyle/>
        <a:p>
          <a:endParaRPr kumimoji="1" lang="ja-JP" altLang="en-US"/>
        </a:p>
      </dgm:t>
    </dgm:pt>
    <dgm:pt modelId="{83F01D05-8AD0-4996-957B-6CD75E950956}" type="pres">
      <dgm:prSet presAssocID="{EB8E859A-DAC5-4F51-860D-A2B5760B470B}" presName="linearFlow" presStyleCnt="0">
        <dgm:presLayoutVars>
          <dgm:dir/>
          <dgm:animLvl val="lvl"/>
          <dgm:resizeHandles val="exact"/>
        </dgm:presLayoutVars>
      </dgm:prSet>
      <dgm:spPr/>
      <dgm:t>
        <a:bodyPr/>
        <a:lstStyle/>
        <a:p>
          <a:endParaRPr kumimoji="1" lang="ja-JP" altLang="en-US"/>
        </a:p>
      </dgm:t>
    </dgm:pt>
    <dgm:pt modelId="{FF359AC1-A865-4563-AF77-315FEB7C5821}" type="pres">
      <dgm:prSet presAssocID="{F773AAE7-DB3E-49B5-86A8-948FD3991647}" presName="composite" presStyleCnt="0"/>
      <dgm:spPr/>
    </dgm:pt>
    <dgm:pt modelId="{FDD2A803-6FF5-4D25-B698-DC398CF655E6}" type="pres">
      <dgm:prSet presAssocID="{F773AAE7-DB3E-49B5-86A8-948FD3991647}" presName="parentText" presStyleLbl="alignNode1" presStyleIdx="0" presStyleCnt="3">
        <dgm:presLayoutVars>
          <dgm:chMax val="1"/>
          <dgm:bulletEnabled val="1"/>
        </dgm:presLayoutVars>
      </dgm:prSet>
      <dgm:spPr/>
      <dgm:t>
        <a:bodyPr/>
        <a:lstStyle/>
        <a:p>
          <a:endParaRPr kumimoji="1" lang="ja-JP" altLang="en-US"/>
        </a:p>
      </dgm:t>
    </dgm:pt>
    <dgm:pt modelId="{6C26C27D-2C54-439A-81C3-E0C529142ADF}" type="pres">
      <dgm:prSet presAssocID="{F773AAE7-DB3E-49B5-86A8-948FD3991647}" presName="descendantText" presStyleLbl="alignAcc1" presStyleIdx="0" presStyleCnt="3" custLinFactNeighborX="243" custLinFactNeighborY="-2478">
        <dgm:presLayoutVars>
          <dgm:bulletEnabled val="1"/>
        </dgm:presLayoutVars>
      </dgm:prSet>
      <dgm:spPr/>
      <dgm:t>
        <a:bodyPr/>
        <a:lstStyle/>
        <a:p>
          <a:endParaRPr kumimoji="1" lang="ja-JP" altLang="en-US"/>
        </a:p>
      </dgm:t>
    </dgm:pt>
    <dgm:pt modelId="{4BE6835A-2F9B-4EE7-A011-31464DA7D9CA}" type="pres">
      <dgm:prSet presAssocID="{AA0F73FB-33DA-4EFF-B263-4B107AB6EAAA}" presName="sp" presStyleCnt="0"/>
      <dgm:spPr/>
    </dgm:pt>
    <dgm:pt modelId="{41C15B2A-8E04-42B8-A98E-79D9661DB26E}" type="pres">
      <dgm:prSet presAssocID="{9C47F255-8143-415A-BD08-3CE863B8F659}" presName="composite" presStyleCnt="0"/>
      <dgm:spPr/>
    </dgm:pt>
    <dgm:pt modelId="{296B1DEF-0C94-480F-9FFE-C23B3BB18300}" type="pres">
      <dgm:prSet presAssocID="{9C47F255-8143-415A-BD08-3CE863B8F659}" presName="parentText" presStyleLbl="alignNode1" presStyleIdx="1" presStyleCnt="3" custLinFactNeighborX="0" custLinFactNeighborY="-12754">
        <dgm:presLayoutVars>
          <dgm:chMax val="1"/>
          <dgm:bulletEnabled val="1"/>
        </dgm:presLayoutVars>
      </dgm:prSet>
      <dgm:spPr/>
      <dgm:t>
        <a:bodyPr/>
        <a:lstStyle/>
        <a:p>
          <a:endParaRPr kumimoji="1" lang="ja-JP" altLang="en-US"/>
        </a:p>
      </dgm:t>
    </dgm:pt>
    <dgm:pt modelId="{825D6F3F-A69D-41F1-8D5C-7FA7BAE46FC6}" type="pres">
      <dgm:prSet presAssocID="{9C47F255-8143-415A-BD08-3CE863B8F659}" presName="descendantText" presStyleLbl="alignAcc1" presStyleIdx="1" presStyleCnt="3" custLinFactNeighborX="0" custLinFactNeighborY="-19622">
        <dgm:presLayoutVars>
          <dgm:bulletEnabled val="1"/>
        </dgm:presLayoutVars>
      </dgm:prSet>
      <dgm:spPr/>
      <dgm:t>
        <a:bodyPr/>
        <a:lstStyle/>
        <a:p>
          <a:endParaRPr kumimoji="1" lang="ja-JP" altLang="en-US"/>
        </a:p>
      </dgm:t>
    </dgm:pt>
    <dgm:pt modelId="{B3C26E92-A53C-49F7-8FD9-DD40DFB36A7D}" type="pres">
      <dgm:prSet presAssocID="{E89C4278-588F-447F-931C-1A43B4999B47}" presName="sp" presStyleCnt="0"/>
      <dgm:spPr/>
    </dgm:pt>
    <dgm:pt modelId="{B362F3F7-686D-41A3-978E-4686700F0165}" type="pres">
      <dgm:prSet presAssocID="{FCA1207D-FAB3-4240-8D5F-35B3EF1071E7}" presName="composite" presStyleCnt="0"/>
      <dgm:spPr/>
    </dgm:pt>
    <dgm:pt modelId="{EBFAD164-BD85-4BDA-80A6-2D37A6E857BA}" type="pres">
      <dgm:prSet presAssocID="{FCA1207D-FAB3-4240-8D5F-35B3EF1071E7}" presName="parentText" presStyleLbl="alignNode1" presStyleIdx="2" presStyleCnt="3" custLinFactNeighborX="0" custLinFactNeighborY="-25446">
        <dgm:presLayoutVars>
          <dgm:chMax val="1"/>
          <dgm:bulletEnabled val="1"/>
        </dgm:presLayoutVars>
      </dgm:prSet>
      <dgm:spPr/>
      <dgm:t>
        <a:bodyPr/>
        <a:lstStyle/>
        <a:p>
          <a:endParaRPr kumimoji="1" lang="ja-JP" altLang="en-US"/>
        </a:p>
      </dgm:t>
    </dgm:pt>
    <dgm:pt modelId="{509BA797-F57B-402E-9478-EB61A6AF7011}" type="pres">
      <dgm:prSet presAssocID="{FCA1207D-FAB3-4240-8D5F-35B3EF1071E7}" presName="descendantText" presStyleLbl="alignAcc1" presStyleIdx="2" presStyleCnt="3" custLinFactNeighborY="-39148">
        <dgm:presLayoutVars>
          <dgm:bulletEnabled val="1"/>
        </dgm:presLayoutVars>
      </dgm:prSet>
      <dgm:spPr/>
      <dgm:t>
        <a:bodyPr/>
        <a:lstStyle/>
        <a:p>
          <a:endParaRPr kumimoji="1" lang="ja-JP" altLang="en-US"/>
        </a:p>
      </dgm:t>
    </dgm:pt>
  </dgm:ptLst>
  <dgm:cxnLst>
    <dgm:cxn modelId="{98ABBD36-CB8F-422E-BF35-4352C0994B30}" type="presOf" srcId="{91E24AB6-801F-452A-AA4B-7DF16E90D71E}" destId="{6C26C27D-2C54-439A-81C3-E0C529142ADF}" srcOrd="0" destOrd="0" presId="urn:microsoft.com/office/officeart/2005/8/layout/chevron2"/>
    <dgm:cxn modelId="{B1352EC0-8EFC-4441-85DA-7FD790489F17}" srcId="{FCA1207D-FAB3-4240-8D5F-35B3EF1071E7}" destId="{E4210F2C-DE65-4F59-AC02-8C2B64CB05CB}" srcOrd="0" destOrd="0" parTransId="{60424CB3-CFE7-4E66-A5D6-6BD713CB8BA4}" sibTransId="{D935906C-D957-4485-8F42-3E8515CC4461}"/>
    <dgm:cxn modelId="{5E7A1F7D-296E-419B-A1F3-63A87C7E5972}" type="presOf" srcId="{E4210F2C-DE65-4F59-AC02-8C2B64CB05CB}" destId="{509BA797-F57B-402E-9478-EB61A6AF7011}" srcOrd="0" destOrd="0" presId="urn:microsoft.com/office/officeart/2005/8/layout/chevron2"/>
    <dgm:cxn modelId="{D4D0F454-1733-4F90-A42A-40A1D8E5AE62}" srcId="{9C47F255-8143-415A-BD08-3CE863B8F659}" destId="{A906EF91-6888-4932-BA0C-83BDC081DD93}" srcOrd="0" destOrd="0" parTransId="{F04DFDDD-4EC9-42FD-AE90-A3082E2631DE}" sibTransId="{C1925E09-7269-46F1-AF14-75B00FE791CE}"/>
    <dgm:cxn modelId="{C5F7CD4B-F217-4561-9D17-4E62F41C9E66}" type="presOf" srcId="{F773AAE7-DB3E-49B5-86A8-948FD3991647}" destId="{FDD2A803-6FF5-4D25-B698-DC398CF655E6}" srcOrd="0" destOrd="0" presId="urn:microsoft.com/office/officeart/2005/8/layout/chevron2"/>
    <dgm:cxn modelId="{0BB3D34D-8EDB-447B-86EF-EBB89795649E}" type="presOf" srcId="{9C47F255-8143-415A-BD08-3CE863B8F659}" destId="{296B1DEF-0C94-480F-9FFE-C23B3BB18300}" srcOrd="0" destOrd="0" presId="urn:microsoft.com/office/officeart/2005/8/layout/chevron2"/>
    <dgm:cxn modelId="{F1E93159-72E0-463B-8BD9-E370A5602385}" srcId="{F773AAE7-DB3E-49B5-86A8-948FD3991647}" destId="{91E24AB6-801F-452A-AA4B-7DF16E90D71E}" srcOrd="0" destOrd="0" parTransId="{3102082A-E983-4598-B932-1B4FA6FCB4FF}" sibTransId="{4845F453-176D-4AB5-AF89-190D30C7D58E}"/>
    <dgm:cxn modelId="{F2780EE0-AA4F-46CA-8D47-2641030201B2}" type="presOf" srcId="{A906EF91-6888-4932-BA0C-83BDC081DD93}" destId="{825D6F3F-A69D-41F1-8D5C-7FA7BAE46FC6}" srcOrd="0" destOrd="0" presId="urn:microsoft.com/office/officeart/2005/8/layout/chevron2"/>
    <dgm:cxn modelId="{1F689AD9-21A9-4634-BD98-75D303206F61}" type="presOf" srcId="{EB8E859A-DAC5-4F51-860D-A2B5760B470B}" destId="{83F01D05-8AD0-4996-957B-6CD75E950956}" srcOrd="0" destOrd="0" presId="urn:microsoft.com/office/officeart/2005/8/layout/chevron2"/>
    <dgm:cxn modelId="{8F0F8F1E-5E26-4640-8CAB-977203996D04}" srcId="{EB8E859A-DAC5-4F51-860D-A2B5760B470B}" destId="{9C47F255-8143-415A-BD08-3CE863B8F659}" srcOrd="1" destOrd="0" parTransId="{F3CFCB0B-4889-4C9D-A4EC-39A5EC1B1A38}" sibTransId="{E89C4278-588F-447F-931C-1A43B4999B47}"/>
    <dgm:cxn modelId="{6C168A3C-7377-4C5A-A1FF-134B92005C6D}" srcId="{EB8E859A-DAC5-4F51-860D-A2B5760B470B}" destId="{F773AAE7-DB3E-49B5-86A8-948FD3991647}" srcOrd="0" destOrd="0" parTransId="{D7E41108-AFFC-4505-9592-B0FF16859956}" sibTransId="{AA0F73FB-33DA-4EFF-B263-4B107AB6EAAA}"/>
    <dgm:cxn modelId="{55465F74-AF2A-4C94-8129-88C5B02AF255}" srcId="{EB8E859A-DAC5-4F51-860D-A2B5760B470B}" destId="{FCA1207D-FAB3-4240-8D5F-35B3EF1071E7}" srcOrd="2" destOrd="0" parTransId="{D9D6BEA5-AC31-4300-B3C8-AD336DB980D8}" sibTransId="{5E7E6857-97DB-4133-9DBC-9CC2868AD6CF}"/>
    <dgm:cxn modelId="{0ED04D79-4087-4F97-91E3-BFD71F0C4333}" type="presOf" srcId="{FCA1207D-FAB3-4240-8D5F-35B3EF1071E7}" destId="{EBFAD164-BD85-4BDA-80A6-2D37A6E857BA}" srcOrd="0" destOrd="0" presId="urn:microsoft.com/office/officeart/2005/8/layout/chevron2"/>
    <dgm:cxn modelId="{05F59EB3-DA42-43AC-9A5A-0D4BB082B746}" type="presParOf" srcId="{83F01D05-8AD0-4996-957B-6CD75E950956}" destId="{FF359AC1-A865-4563-AF77-315FEB7C5821}" srcOrd="0" destOrd="0" presId="urn:microsoft.com/office/officeart/2005/8/layout/chevron2"/>
    <dgm:cxn modelId="{15857295-1A3A-4CA2-A521-A16E0EF77345}" type="presParOf" srcId="{FF359AC1-A865-4563-AF77-315FEB7C5821}" destId="{FDD2A803-6FF5-4D25-B698-DC398CF655E6}" srcOrd="0" destOrd="0" presId="urn:microsoft.com/office/officeart/2005/8/layout/chevron2"/>
    <dgm:cxn modelId="{27FDCFB7-1654-4321-A36B-F4B7B54CD702}" type="presParOf" srcId="{FF359AC1-A865-4563-AF77-315FEB7C5821}" destId="{6C26C27D-2C54-439A-81C3-E0C529142ADF}" srcOrd="1" destOrd="0" presId="urn:microsoft.com/office/officeart/2005/8/layout/chevron2"/>
    <dgm:cxn modelId="{72495100-DD01-4A6E-9DA9-A4190947C96C}" type="presParOf" srcId="{83F01D05-8AD0-4996-957B-6CD75E950956}" destId="{4BE6835A-2F9B-4EE7-A011-31464DA7D9CA}" srcOrd="1" destOrd="0" presId="urn:microsoft.com/office/officeart/2005/8/layout/chevron2"/>
    <dgm:cxn modelId="{550E6CB3-4537-4E0B-A1A3-BCBE9EDD5294}" type="presParOf" srcId="{83F01D05-8AD0-4996-957B-6CD75E950956}" destId="{41C15B2A-8E04-42B8-A98E-79D9661DB26E}" srcOrd="2" destOrd="0" presId="urn:microsoft.com/office/officeart/2005/8/layout/chevron2"/>
    <dgm:cxn modelId="{41BAAECA-46BA-4CAD-B3F9-E364665DE36B}" type="presParOf" srcId="{41C15B2A-8E04-42B8-A98E-79D9661DB26E}" destId="{296B1DEF-0C94-480F-9FFE-C23B3BB18300}" srcOrd="0" destOrd="0" presId="urn:microsoft.com/office/officeart/2005/8/layout/chevron2"/>
    <dgm:cxn modelId="{B8137807-C45D-44C5-AB71-E500ECFE4655}" type="presParOf" srcId="{41C15B2A-8E04-42B8-A98E-79D9661DB26E}" destId="{825D6F3F-A69D-41F1-8D5C-7FA7BAE46FC6}" srcOrd="1" destOrd="0" presId="urn:microsoft.com/office/officeart/2005/8/layout/chevron2"/>
    <dgm:cxn modelId="{F63A19F4-6B62-4FC6-AAAD-4CE79CA55652}" type="presParOf" srcId="{83F01D05-8AD0-4996-957B-6CD75E950956}" destId="{B3C26E92-A53C-49F7-8FD9-DD40DFB36A7D}" srcOrd="3" destOrd="0" presId="urn:microsoft.com/office/officeart/2005/8/layout/chevron2"/>
    <dgm:cxn modelId="{C1907428-90B9-4062-BB20-16F16CBFB825}" type="presParOf" srcId="{83F01D05-8AD0-4996-957B-6CD75E950956}" destId="{B362F3F7-686D-41A3-978E-4686700F0165}" srcOrd="4" destOrd="0" presId="urn:microsoft.com/office/officeart/2005/8/layout/chevron2"/>
    <dgm:cxn modelId="{B5BDEA1B-EC48-4F9F-A89D-F631F0692942}" type="presParOf" srcId="{B362F3F7-686D-41A3-978E-4686700F0165}" destId="{EBFAD164-BD85-4BDA-80A6-2D37A6E857BA}" srcOrd="0" destOrd="0" presId="urn:microsoft.com/office/officeart/2005/8/layout/chevron2"/>
    <dgm:cxn modelId="{9ECF9FC6-07E4-439F-ABC7-18CB45308A10}" type="presParOf" srcId="{B362F3F7-686D-41A3-978E-4686700F0165}" destId="{509BA797-F57B-402E-9478-EB61A6AF701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D2A803-6FF5-4D25-B698-DC398CF655E6}">
      <dsp:nvSpPr>
        <dsp:cNvPr id="0" name=""/>
        <dsp:cNvSpPr/>
      </dsp:nvSpPr>
      <dsp:spPr>
        <a:xfrm rot="5400000">
          <a:off x="-292602" y="293819"/>
          <a:ext cx="1950685" cy="13654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kumimoji="1" lang="en-US" altLang="ja-JP" sz="3000" kern="1200" dirty="0" smtClean="0">
              <a:latin typeface="Times New Roman" panose="02020603050405020304" pitchFamily="18" charset="0"/>
              <a:cs typeface="Times New Roman" panose="02020603050405020304" pitchFamily="18" charset="0"/>
            </a:rPr>
            <a:t>Merit</a:t>
          </a:r>
          <a:endParaRPr kumimoji="1" lang="ja-JP" altLang="en-US" sz="3000" kern="1200" dirty="0">
            <a:latin typeface="Times New Roman" panose="02020603050405020304" pitchFamily="18" charset="0"/>
            <a:cs typeface="Times New Roman" panose="02020603050405020304" pitchFamily="18" charset="0"/>
          </a:endParaRPr>
        </a:p>
      </dsp:txBody>
      <dsp:txXfrm rot="-5400000">
        <a:off x="2" y="683956"/>
        <a:ext cx="1365479" cy="585206"/>
      </dsp:txXfrm>
    </dsp:sp>
    <dsp:sp modelId="{6C26C27D-2C54-439A-81C3-E0C529142ADF}">
      <dsp:nvSpPr>
        <dsp:cNvPr id="0" name=""/>
        <dsp:cNvSpPr/>
      </dsp:nvSpPr>
      <dsp:spPr>
        <a:xfrm rot="5400000">
          <a:off x="5963544" y="-4598064"/>
          <a:ext cx="1267945" cy="1046407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ja-JP" sz="2200" kern="1200" dirty="0" smtClean="0">
              <a:latin typeface="Times New Roman" panose="02020603050405020304" pitchFamily="18" charset="0"/>
              <a:cs typeface="Times New Roman" panose="02020603050405020304" pitchFamily="18" charset="0"/>
            </a:rPr>
            <a:t>In the era of </a:t>
          </a:r>
          <a:r>
            <a:rPr lang="en-US" altLang="ja-JP" sz="2200" kern="1200" dirty="0" err="1" smtClean="0">
              <a:latin typeface="Times New Roman" panose="02020603050405020304" pitchFamily="18" charset="0"/>
              <a:cs typeface="Times New Roman" panose="02020603050405020304" pitchFamily="18" charset="0"/>
            </a:rPr>
            <a:t>IoT</a:t>
          </a:r>
          <a:r>
            <a:rPr lang="en-US" altLang="ja-JP" sz="2200" kern="1200" dirty="0" smtClean="0">
              <a:latin typeface="Times New Roman" panose="02020603050405020304" pitchFamily="18" charset="0"/>
              <a:cs typeface="Times New Roman" panose="02020603050405020304" pitchFamily="18" charset="0"/>
            </a:rPr>
            <a:t>/big data, the free flow of information is a key enabler for innovation and economic growth all over the world. Accordingly, it is quite important to maintain the free flow of information on the basis of the fundamental value of the Internet.</a:t>
          </a:r>
          <a:endParaRPr kumimoji="1" lang="ja-JP" altLang="en-US" sz="2200" kern="1200" dirty="0"/>
        </a:p>
      </dsp:txBody>
      <dsp:txXfrm rot="-5400000">
        <a:off x="1365480" y="61896"/>
        <a:ext cx="10402178" cy="1144153"/>
      </dsp:txXfrm>
    </dsp:sp>
    <dsp:sp modelId="{296B1DEF-0C94-480F-9FFE-C23B3BB18300}">
      <dsp:nvSpPr>
        <dsp:cNvPr id="0" name=""/>
        <dsp:cNvSpPr/>
      </dsp:nvSpPr>
      <dsp:spPr>
        <a:xfrm rot="5400000">
          <a:off x="-292602" y="1804773"/>
          <a:ext cx="1950685" cy="13654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kumimoji="1" lang="en-US" altLang="ja-JP" sz="3000" kern="1200" dirty="0" smtClean="0">
              <a:latin typeface="Times New Roman" panose="02020603050405020304" pitchFamily="18" charset="0"/>
              <a:cs typeface="Times New Roman" panose="02020603050405020304" pitchFamily="18" charset="0"/>
            </a:rPr>
            <a:t>Demerit</a:t>
          </a:r>
          <a:endParaRPr kumimoji="1" lang="ja-JP" altLang="en-US" sz="3000" kern="1200" dirty="0">
            <a:latin typeface="Times New Roman" panose="02020603050405020304" pitchFamily="18" charset="0"/>
            <a:cs typeface="Times New Roman" panose="02020603050405020304" pitchFamily="18" charset="0"/>
          </a:endParaRPr>
        </a:p>
      </dsp:txBody>
      <dsp:txXfrm rot="-5400000">
        <a:off x="2" y="2194910"/>
        <a:ext cx="1365479" cy="585206"/>
      </dsp:txXfrm>
    </dsp:sp>
    <dsp:sp modelId="{825D6F3F-A69D-41F1-8D5C-7FA7BAE46FC6}">
      <dsp:nvSpPr>
        <dsp:cNvPr id="0" name=""/>
        <dsp:cNvSpPr/>
      </dsp:nvSpPr>
      <dsp:spPr>
        <a:xfrm rot="5400000">
          <a:off x="5963544" y="-3085899"/>
          <a:ext cx="1267945" cy="1046407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altLang="ja-JP" sz="2200" kern="1200" dirty="0" smtClean="0">
              <a:latin typeface="Times New Roman" panose="02020603050405020304" pitchFamily="18" charset="0"/>
              <a:cs typeface="Times New Roman" panose="02020603050405020304" pitchFamily="18" charset="0"/>
            </a:rPr>
            <a:t>On the other hand, it is undeniable that the free flow of information also causes the proliferation of privacy risks and cyber threats (in worst case scenario, these risks and threats cause physical impacts beyond cyberspace).   </a:t>
          </a:r>
          <a:endParaRPr kumimoji="1" lang="ja-JP" altLang="en-US" sz="2200" kern="1200" dirty="0"/>
        </a:p>
      </dsp:txBody>
      <dsp:txXfrm rot="-5400000">
        <a:off x="1365480" y="1574061"/>
        <a:ext cx="10402178" cy="1144153"/>
      </dsp:txXfrm>
    </dsp:sp>
    <dsp:sp modelId="{EBFAD164-BD85-4BDA-80A6-2D37A6E857BA}">
      <dsp:nvSpPr>
        <dsp:cNvPr id="0" name=""/>
        <dsp:cNvSpPr/>
      </dsp:nvSpPr>
      <dsp:spPr>
        <a:xfrm rot="5400000">
          <a:off x="-292602" y="3316937"/>
          <a:ext cx="1950685" cy="1365479"/>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1333500">
            <a:lnSpc>
              <a:spcPct val="90000"/>
            </a:lnSpc>
            <a:spcBef>
              <a:spcPct val="0"/>
            </a:spcBef>
            <a:spcAft>
              <a:spcPct val="35000"/>
            </a:spcAft>
          </a:pPr>
          <a:r>
            <a:rPr kumimoji="1" lang="en-US" altLang="ja-JP" sz="3000" kern="1200" dirty="0" smtClean="0">
              <a:latin typeface="Times New Roman" panose="02020603050405020304" pitchFamily="18" charset="0"/>
              <a:cs typeface="Times New Roman" panose="02020603050405020304" pitchFamily="18" charset="0"/>
            </a:rPr>
            <a:t>Solution</a:t>
          </a:r>
          <a:endParaRPr kumimoji="1" lang="ja-JP" altLang="en-US" sz="3000" kern="1200" dirty="0">
            <a:latin typeface="Times New Roman" panose="02020603050405020304" pitchFamily="18" charset="0"/>
            <a:cs typeface="Times New Roman" panose="02020603050405020304" pitchFamily="18" charset="0"/>
          </a:endParaRPr>
        </a:p>
      </dsp:txBody>
      <dsp:txXfrm rot="-5400000">
        <a:off x="2" y="3707074"/>
        <a:ext cx="1365479" cy="585206"/>
      </dsp:txXfrm>
    </dsp:sp>
    <dsp:sp modelId="{509BA797-F57B-402E-9478-EB61A6AF7011}">
      <dsp:nvSpPr>
        <dsp:cNvPr id="0" name=""/>
        <dsp:cNvSpPr/>
      </dsp:nvSpPr>
      <dsp:spPr>
        <a:xfrm rot="5400000">
          <a:off x="5963544" y="-1573733"/>
          <a:ext cx="1267945" cy="10464074"/>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kumimoji="1" lang="en-US" altLang="ja-JP" sz="2200" kern="1200" dirty="0" smtClean="0">
              <a:latin typeface="Times New Roman" panose="02020603050405020304" pitchFamily="18" charset="0"/>
              <a:cs typeface="Times New Roman" panose="02020603050405020304" pitchFamily="18" charset="0"/>
            </a:rPr>
            <a:t>In response to the situation, appropriate measures to protect privacy and personal information as well as for cybersecurity need to be taken, while maintaining the free flow of information and respecting a multi-stakeholder approach.</a:t>
          </a:r>
          <a:endParaRPr kumimoji="1" lang="ja-JP" altLang="en-US" sz="2200" kern="1200" dirty="0"/>
        </a:p>
      </dsp:txBody>
      <dsp:txXfrm rot="-5400000">
        <a:off x="1365480" y="3086227"/>
        <a:ext cx="10402178" cy="114415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kumimoji="1" lang="ja-JP" sz="1200"/>
            </a:lvl1pPr>
          </a:lstStyle>
          <a:p>
            <a:endParaRPr kumimoji="1" lang="ja-JP"/>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0">
              <a:defRPr kumimoji="1" lang="ja-JP" sz="1200"/>
            </a:lvl1pPr>
          </a:lstStyle>
          <a:p>
            <a:fld id="{AC8CEC3D-96F7-401F-9673-3EE7F75C9C5B}" type="datetimeFigureOut">
              <a:rPr kumimoji="1" lang="en-US" altLang="ja-JP"/>
              <a:t>12/2/2016</a:t>
            </a:fld>
            <a:endParaRPr kumimoji="1" lang="ja-JP"/>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0">
              <a:defRPr kumimoji="1" lang="ja-JP" sz="1200"/>
            </a:lvl1pPr>
          </a:lstStyle>
          <a:p>
            <a:endParaRPr kumimoji="1" lang="ja-JP"/>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0">
              <a:defRPr kumimoji="1" lang="ja-JP" sz="1200"/>
            </a:lvl1pPr>
          </a:lstStyle>
          <a:p>
            <a:fld id="{A98ED8CD-4E4C-49AC-BDC6-2963BA49E54F}" type="slidenum">
              <a:rPr kumimoji="1" lang="ja-JP"/>
              <a:t>‹#›</a:t>
            </a:fld>
            <a:endParaRPr kumimoji="1" lang="ja-JP"/>
          </a:p>
        </p:txBody>
      </p:sp>
    </p:spTree>
    <p:extLst>
      <p:ext uri="{BB962C8B-B14F-4D97-AF65-F5344CB8AC3E}">
        <p14:creationId xmlns:p14="http://schemas.microsoft.com/office/powerpoint/2010/main" val="3434179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kumimoji="1" lang="ja-JP" sz="1200"/>
            </a:lvl1pPr>
          </a:lstStyle>
          <a:p>
            <a:endParaRPr kumimoji="1" lang="ja-JP"/>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kumimoji="1" lang="ja-JP" sz="1200"/>
            </a:lvl1pPr>
          </a:lstStyle>
          <a:p>
            <a:fld id="{F032BCF4-D26D-4DAF-9F57-FE1E61FE7935}" type="datetimeFigureOut">
              <a:t>2016/12/2</a:t>
            </a:fld>
            <a:endParaRPr kumimoji="1" lang="ja-JP"/>
          </a:p>
        </p:txBody>
      </p:sp>
      <p:sp>
        <p:nvSpPr>
          <p:cNvPr id="4" name="スライド イメージ プレースホルダー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kumimoji="1" lang="ja-JP"/>
          </a:p>
        </p:txBody>
      </p:sp>
      <p:sp>
        <p:nvSpPr>
          <p:cNvPr id="5" name="メモ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t>マスター テキストのスタイルを編集するには、ここをクリック</a:t>
            </a:r>
          </a:p>
          <a:p>
            <a:pPr lvl="1"/>
            <a:r>
              <a:rPr kumimoji="1" lang="ja-JP"/>
              <a:t>第 2 レベル</a:t>
            </a:r>
          </a:p>
          <a:p>
            <a:pPr lvl="2"/>
            <a:r>
              <a:rPr kumimoji="1" lang="ja-JP"/>
              <a:t>第 3 レベル</a:t>
            </a:r>
          </a:p>
          <a:p>
            <a:pPr lvl="3"/>
            <a:r>
              <a:rPr kumimoji="1" lang="ja-JP"/>
              <a:t>第 4 レベル</a:t>
            </a:r>
          </a:p>
          <a:p>
            <a:pPr lvl="4"/>
            <a:r>
              <a:rPr kumimoji="1" lang="ja-JP"/>
              <a:t>第 5 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kumimoji="1" lang="ja-JP" sz="1200"/>
            </a:lvl1pPr>
          </a:lstStyle>
          <a:p>
            <a:endParaRPr kumimoji="1" lang="ja-JP"/>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kumimoji="1" lang="ja-JP" sz="1200"/>
            </a:lvl1pPr>
          </a:lstStyle>
          <a:p>
            <a:fld id="{5FB91549-43BF-425A-AF25-75262019208C}" type="slidenum">
              <a:t>‹#›</a:t>
            </a:fld>
            <a:endParaRPr kumimoji="1" lang="ja-JP"/>
          </a:p>
        </p:txBody>
      </p:sp>
    </p:spTree>
    <p:extLst>
      <p:ext uri="{BB962C8B-B14F-4D97-AF65-F5344CB8AC3E}">
        <p14:creationId xmlns:p14="http://schemas.microsoft.com/office/powerpoint/2010/main" val="42392864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lang="ja-JP" sz="1200" kern="1200">
        <a:solidFill>
          <a:schemeClr val="tx2"/>
        </a:solidFill>
        <a:latin typeface="+mn-lt"/>
        <a:ea typeface="+mn-ea"/>
        <a:cs typeface="+mn-cs"/>
      </a:defRPr>
    </a:lvl1pPr>
    <a:lvl2pPr marL="457200" algn="l" defTabSz="914400" rtl="0" eaLnBrk="1" latinLnBrk="0" hangingPunct="1">
      <a:defRPr kumimoji="1" lang="ja-JP" sz="1200" kern="1200">
        <a:solidFill>
          <a:schemeClr val="tx2"/>
        </a:solidFill>
        <a:latin typeface="+mn-lt"/>
        <a:ea typeface="+mn-ea"/>
        <a:cs typeface="+mn-cs"/>
      </a:defRPr>
    </a:lvl2pPr>
    <a:lvl3pPr marL="914400" algn="l" defTabSz="914400" rtl="0" eaLnBrk="1" latinLnBrk="0" hangingPunct="1">
      <a:defRPr kumimoji="1" lang="ja-JP" sz="1200" kern="1200">
        <a:solidFill>
          <a:schemeClr val="tx2"/>
        </a:solidFill>
        <a:latin typeface="+mn-lt"/>
        <a:ea typeface="+mn-ea"/>
        <a:cs typeface="+mn-cs"/>
      </a:defRPr>
    </a:lvl3pPr>
    <a:lvl4pPr marL="1371600" algn="l" defTabSz="914400" rtl="0" eaLnBrk="1" latinLnBrk="0" hangingPunct="1">
      <a:defRPr kumimoji="1" lang="ja-JP" sz="1200" kern="1200">
        <a:solidFill>
          <a:schemeClr val="tx2"/>
        </a:solidFill>
        <a:latin typeface="+mn-lt"/>
        <a:ea typeface="+mn-ea"/>
        <a:cs typeface="+mn-cs"/>
      </a:defRPr>
    </a:lvl4pPr>
    <a:lvl5pPr marL="1828800" algn="l" defTabSz="914400" rtl="0" eaLnBrk="1" latinLnBrk="0" hangingPunct="1">
      <a:defRPr kumimoji="1" lang="ja-JP" sz="1200" kern="1200">
        <a:solidFill>
          <a:schemeClr val="tx2"/>
        </a:solidFill>
        <a:latin typeface="+mn-lt"/>
        <a:ea typeface="+mn-ea"/>
        <a:cs typeface="+mn-cs"/>
      </a:defRPr>
    </a:lvl5pPr>
    <a:lvl6pPr marL="2286000" algn="l" defTabSz="914400" rtl="0" eaLnBrk="1" latinLnBrk="0" hangingPunct="1">
      <a:defRPr kumimoji="1" lang="ja-JP" sz="1200" kern="1200">
        <a:solidFill>
          <a:schemeClr val="tx1"/>
        </a:solidFill>
        <a:latin typeface="+mn-lt"/>
        <a:ea typeface="+mn-ea"/>
        <a:cs typeface="+mn-cs"/>
      </a:defRPr>
    </a:lvl6pPr>
    <a:lvl7pPr marL="2743200" algn="l" defTabSz="914400" rtl="0" eaLnBrk="1" latinLnBrk="0" hangingPunct="1">
      <a:defRPr kumimoji="1" lang="ja-JP" sz="1200" kern="1200">
        <a:solidFill>
          <a:schemeClr val="tx1"/>
        </a:solidFill>
        <a:latin typeface="+mn-lt"/>
        <a:ea typeface="+mn-ea"/>
        <a:cs typeface="+mn-cs"/>
      </a:defRPr>
    </a:lvl7pPr>
    <a:lvl8pPr marL="3200400" algn="l" defTabSz="914400" rtl="0" eaLnBrk="1" latinLnBrk="0" hangingPunct="1">
      <a:defRPr kumimoji="1" lang="ja-JP" sz="1200" kern="1200">
        <a:solidFill>
          <a:schemeClr val="tx1"/>
        </a:solidFill>
        <a:latin typeface="+mn-lt"/>
        <a:ea typeface="+mn-ea"/>
        <a:cs typeface="+mn-cs"/>
      </a:defRPr>
    </a:lvl8pPr>
    <a:lvl9pPr marL="3657600" algn="l" defTabSz="914400" rtl="0" eaLnBrk="1" latinLnBrk="0" hangingPunct="1">
      <a:defRPr kumimoji="1" lang="ja-JP"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Ref idx="1002">
        <a:schemeClr val="bg2"/>
      </p:bgRef>
    </p:bg>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873625" y="0"/>
            <a:ext cx="7315200" cy="6858001"/>
          </a:xfrm>
          <a:prstGeom prst="rect">
            <a:avLst/>
          </a:prstGeom>
        </p:spPr>
      </p:pic>
      <p:sp>
        <p:nvSpPr>
          <p:cNvPr id="2" name="タイトル 1"/>
          <p:cNvSpPr>
            <a:spLocks noGrp="1"/>
          </p:cNvSpPr>
          <p:nvPr>
            <p:ph type="ctrTitle"/>
          </p:nvPr>
        </p:nvSpPr>
        <p:spPr>
          <a:xfrm>
            <a:off x="608013" y="685801"/>
            <a:ext cx="3962400" cy="4724399"/>
          </a:xfrm>
        </p:spPr>
        <p:txBody>
          <a:bodyPr>
            <a:normAutofit/>
          </a:bodyPr>
          <a:lstStyle>
            <a:lvl1pPr latinLnBrk="0">
              <a:defRPr kumimoji="1" lang="ja-JP" sz="4800"/>
            </a:lvl1pPr>
          </a:lstStyle>
          <a:p>
            <a:r>
              <a:rPr kumimoji="1" lang="ja-JP" altLang="en-US" smtClean="0"/>
              <a:t>マスター タイトルの書式設定</a:t>
            </a:r>
            <a:endParaRPr kumimoji="1" lang="ja-JP"/>
          </a:p>
        </p:txBody>
      </p:sp>
      <p:sp>
        <p:nvSpPr>
          <p:cNvPr id="3" name="サブタイトル 2"/>
          <p:cNvSpPr>
            <a:spLocks noGrp="1"/>
          </p:cNvSpPr>
          <p:nvPr>
            <p:ph type="subTitle" idx="1"/>
          </p:nvPr>
        </p:nvSpPr>
        <p:spPr>
          <a:xfrm>
            <a:off x="608013" y="5410200"/>
            <a:ext cx="3962400" cy="762000"/>
          </a:xfrm>
        </p:spPr>
        <p:txBody>
          <a:bodyPr>
            <a:normAutofit/>
          </a:bodyPr>
          <a:lstStyle>
            <a:lvl1pPr marL="0" indent="0" algn="l" latinLnBrk="0">
              <a:spcBef>
                <a:spcPts val="0"/>
              </a:spcBef>
              <a:buNone/>
              <a:defRPr kumimoji="1" lang="ja-JP" sz="2400">
                <a:solidFill>
                  <a:schemeClr val="tx1"/>
                </a:solidFill>
              </a:defRPr>
            </a:lvl1pPr>
            <a:lvl2pPr marL="457200" indent="0" algn="ctr" latinLnBrk="0">
              <a:buNone/>
              <a:defRPr kumimoji="1" lang="ja-JP">
                <a:solidFill>
                  <a:schemeClr val="tx1">
                    <a:tint val="75000"/>
                  </a:schemeClr>
                </a:solidFill>
              </a:defRPr>
            </a:lvl2pPr>
            <a:lvl3pPr marL="914400" indent="0" algn="ctr" latinLnBrk="0">
              <a:buNone/>
              <a:defRPr kumimoji="1" lang="ja-JP">
                <a:solidFill>
                  <a:schemeClr val="tx1">
                    <a:tint val="75000"/>
                  </a:schemeClr>
                </a:solidFill>
              </a:defRPr>
            </a:lvl3pPr>
            <a:lvl4pPr marL="1371600" indent="0" algn="ctr" latinLnBrk="0">
              <a:buNone/>
              <a:defRPr kumimoji="1" lang="ja-JP">
                <a:solidFill>
                  <a:schemeClr val="tx1">
                    <a:tint val="75000"/>
                  </a:schemeClr>
                </a:solidFill>
              </a:defRPr>
            </a:lvl4pPr>
            <a:lvl5pPr marL="1828800" indent="0" algn="ctr" latinLnBrk="0">
              <a:buNone/>
              <a:defRPr kumimoji="1" lang="ja-JP">
                <a:solidFill>
                  <a:schemeClr val="tx1">
                    <a:tint val="75000"/>
                  </a:schemeClr>
                </a:solidFill>
              </a:defRPr>
            </a:lvl5pPr>
            <a:lvl6pPr marL="2286000" indent="0" algn="ctr" latinLnBrk="0">
              <a:buNone/>
              <a:defRPr kumimoji="1" lang="ja-JP">
                <a:solidFill>
                  <a:schemeClr val="tx1">
                    <a:tint val="75000"/>
                  </a:schemeClr>
                </a:solidFill>
              </a:defRPr>
            </a:lvl6pPr>
            <a:lvl7pPr marL="2743200" indent="0" algn="ctr" latinLnBrk="0">
              <a:buNone/>
              <a:defRPr kumimoji="1" lang="ja-JP">
                <a:solidFill>
                  <a:schemeClr val="tx1">
                    <a:tint val="75000"/>
                  </a:schemeClr>
                </a:solidFill>
              </a:defRPr>
            </a:lvl7pPr>
            <a:lvl8pPr marL="3200400" indent="0" algn="ctr" latinLnBrk="0">
              <a:buNone/>
              <a:defRPr kumimoji="1" lang="ja-JP">
                <a:solidFill>
                  <a:schemeClr val="tx1">
                    <a:tint val="75000"/>
                  </a:schemeClr>
                </a:solidFill>
              </a:defRPr>
            </a:lvl8pPr>
            <a:lvl9pPr marL="3657600" indent="0" algn="ctr" latinLnBrk="0">
              <a:buNone/>
              <a:defRPr kumimoji="1" lang="ja-JP">
                <a:solidFill>
                  <a:schemeClr val="tx1">
                    <a:tint val="75000"/>
                  </a:schemeClr>
                </a:solidFill>
              </a:defRPr>
            </a:lvl9pPr>
          </a:lstStyle>
          <a:p>
            <a:r>
              <a:rPr kumimoji="1" lang="ja-JP" altLang="en-US" smtClean="0"/>
              <a:t>マスター サブタイトルの書式設定</a:t>
            </a:r>
            <a:endParaRPr kumimoji="1" lang="ja-JP"/>
          </a:p>
        </p:txBody>
      </p:sp>
      <p:sp>
        <p:nvSpPr>
          <p:cNvPr id="8" name="日付プレースホルダー 7"/>
          <p:cNvSpPr>
            <a:spLocks noGrp="1"/>
          </p:cNvSpPr>
          <p:nvPr>
            <p:ph type="dt" sz="half" idx="10"/>
          </p:nvPr>
        </p:nvSpPr>
        <p:spPr/>
        <p:txBody>
          <a:bodyPr/>
          <a:lstStyle/>
          <a:p>
            <a:fld id="{603806EA-B442-4D71-900F-05C380C27FF1}" type="datetime1">
              <a:rPr lang="ja-JP" altLang="en-US" smtClean="0"/>
              <a:t>2016/12/2</a:t>
            </a:fld>
            <a:endParaRPr kumimoji="1" lang="ja-JP"/>
          </a:p>
        </p:txBody>
      </p:sp>
      <p:sp>
        <p:nvSpPr>
          <p:cNvPr id="9" name="フッター プレースホルダー 8"/>
          <p:cNvSpPr>
            <a:spLocks noGrp="1"/>
          </p:cNvSpPr>
          <p:nvPr>
            <p:ph type="ftr" sz="quarter" idx="11"/>
          </p:nvPr>
        </p:nvSpPr>
        <p:spPr/>
        <p:txBody>
          <a:bodyPr/>
          <a:lstStyle/>
          <a:p>
            <a:endParaRPr kumimoji="1" lang="ja-JP"/>
          </a:p>
        </p:txBody>
      </p:sp>
      <p:sp>
        <p:nvSpPr>
          <p:cNvPr id="10" name="スライド番号プレースホルダー 9"/>
          <p:cNvSpPr>
            <a:spLocks noGrp="1"/>
          </p:cNvSpPr>
          <p:nvPr>
            <p:ph type="sldNum" sz="quarter" idx="12"/>
          </p:nvPr>
        </p:nvSpPr>
        <p:spPr/>
        <p:txBody>
          <a:bodyPr/>
          <a:lstStyle/>
          <a:p>
            <a:fld id="{A3F31473-23EB-4724-8B59-FE6D21D89FA4}" type="slidenum">
              <a:pPr/>
              <a:t>‹#›</a:t>
            </a:fld>
            <a:endParaRPr kumimoji="1" lang="ja-JP"/>
          </a:p>
        </p:txBody>
      </p:sp>
    </p:spTree>
    <p:extLst>
      <p:ext uri="{BB962C8B-B14F-4D97-AF65-F5344CB8AC3E}">
        <p14:creationId xmlns:p14="http://schemas.microsoft.com/office/powerpoint/2010/main" val="2734839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p>
        </p:txBody>
      </p:sp>
      <p:sp>
        <p:nvSpPr>
          <p:cNvPr id="3" name="縦書きテキスト プレースホルダー 2"/>
          <p:cNvSpPr>
            <a:spLocks noGrp="1"/>
          </p:cNvSpPr>
          <p:nvPr>
            <p:ph type="body" orient="vert" idx="1"/>
          </p:nvPr>
        </p:nvSpPr>
        <p:spPr/>
        <p:txBody>
          <a:bodyPr vert="eaVert"/>
          <a:lstStyle>
            <a:lvl5pPr latinLnBrk="0">
              <a:defRPr kumimoji="1" lang="ja-JP"/>
            </a:lvl5pPr>
            <a:lvl6pPr latinLnBrk="0">
              <a:defRPr kumimoji="1" lang="ja-JP"/>
            </a:lvl6pPr>
            <a:lvl7pPr latinLnBrk="0">
              <a:defRPr kumimoji="1" lang="ja-JP"/>
            </a:lvl7pPr>
            <a:lvl8pPr latinLnBrk="0">
              <a:defRPr kumimoji="1" lang="ja-JP" baseline="0"/>
            </a:lvl8pPr>
            <a:lvl9pPr latinLnBrk="0">
              <a:defRPr kumimoji="1" lang="ja-JP" baseline="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日付プレースホルダー 3"/>
          <p:cNvSpPr>
            <a:spLocks noGrp="1"/>
          </p:cNvSpPr>
          <p:nvPr>
            <p:ph type="dt" sz="half" idx="10"/>
          </p:nvPr>
        </p:nvSpPr>
        <p:spPr/>
        <p:txBody>
          <a:bodyPr/>
          <a:lstStyle/>
          <a:p>
            <a:fld id="{ACB6524F-79EE-4E5A-A78B-DB4A34D2B9AD}" type="datetime1">
              <a:rPr lang="ja-JP" altLang="en-US" smtClean="0"/>
              <a:t>2016/12/2</a:t>
            </a:fld>
            <a:endParaRPr kumimoji="1" lang="ja-JP"/>
          </a:p>
        </p:txBody>
      </p:sp>
      <p:sp>
        <p:nvSpPr>
          <p:cNvPr id="5" name="フッター プレースホルダー 4"/>
          <p:cNvSpPr>
            <a:spLocks noGrp="1"/>
          </p:cNvSpPr>
          <p:nvPr>
            <p:ph type="ftr" sz="quarter" idx="11"/>
          </p:nvPr>
        </p:nvSpPr>
        <p:spPr/>
        <p:txBody>
          <a:bodyPr/>
          <a:lstStyle/>
          <a:p>
            <a:endParaRPr kumimoji="1" lang="ja-JP"/>
          </a:p>
        </p:txBody>
      </p:sp>
      <p:sp>
        <p:nvSpPr>
          <p:cNvPr id="6" name="スライド番号プレースホルダー 5"/>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217629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10285412" y="685800"/>
            <a:ext cx="1295401" cy="5486400"/>
          </a:xfrm>
        </p:spPr>
        <p:txBody>
          <a:bodyPr vert="eaVert"/>
          <a:lstStyle/>
          <a:p>
            <a:r>
              <a:rPr kumimoji="1" lang="ja-JP" altLang="en-US" smtClean="0"/>
              <a:t>マスター タイトルの書式設定</a:t>
            </a:r>
            <a:endParaRPr kumimoji="1" lang="ja-JP"/>
          </a:p>
        </p:txBody>
      </p:sp>
      <p:sp>
        <p:nvSpPr>
          <p:cNvPr id="3" name="縦書きテキスト プレースホルダー 2"/>
          <p:cNvSpPr>
            <a:spLocks noGrp="1"/>
          </p:cNvSpPr>
          <p:nvPr>
            <p:ph type="body" orient="vert" idx="1"/>
          </p:nvPr>
        </p:nvSpPr>
        <p:spPr>
          <a:xfrm>
            <a:off x="608012" y="685800"/>
            <a:ext cx="9474253" cy="5486400"/>
          </a:xfrm>
        </p:spPr>
        <p:txBody>
          <a:bodyPr vert="eaVert"/>
          <a:lstStyle>
            <a:lvl5pPr latinLnBrk="0">
              <a:defRPr kumimoji="1" lang="ja-JP"/>
            </a:lvl5pPr>
            <a:lvl6pPr latinLnBrk="0">
              <a:defRPr kumimoji="1" lang="ja-JP"/>
            </a:lvl6pPr>
            <a:lvl7pPr latinLnBrk="0">
              <a:defRPr kumimoji="1" lang="ja-JP"/>
            </a:lvl7pPr>
            <a:lvl8pPr latinLnBrk="0">
              <a:defRPr kumimoji="1" lang="ja-JP" baseline="0"/>
            </a:lvl8pPr>
            <a:lvl9pPr latinLnBrk="0">
              <a:defRPr kumimoji="1" lang="ja-JP" baseline="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日付プレースホルダー 3"/>
          <p:cNvSpPr>
            <a:spLocks noGrp="1"/>
          </p:cNvSpPr>
          <p:nvPr>
            <p:ph type="dt" sz="half" idx="10"/>
          </p:nvPr>
        </p:nvSpPr>
        <p:spPr/>
        <p:txBody>
          <a:bodyPr/>
          <a:lstStyle/>
          <a:p>
            <a:fld id="{EABA6272-142A-4FCE-BA3E-C8F24D4A9F8F}" type="datetime1">
              <a:rPr lang="ja-JP" altLang="en-US" smtClean="0"/>
              <a:t>2016/12/2</a:t>
            </a:fld>
            <a:endParaRPr kumimoji="1" lang="ja-JP"/>
          </a:p>
        </p:txBody>
      </p:sp>
      <p:sp>
        <p:nvSpPr>
          <p:cNvPr id="5" name="フッター プレースホルダー 4"/>
          <p:cNvSpPr>
            <a:spLocks noGrp="1"/>
          </p:cNvSpPr>
          <p:nvPr>
            <p:ph type="ftr" sz="quarter" idx="11"/>
          </p:nvPr>
        </p:nvSpPr>
        <p:spPr/>
        <p:txBody>
          <a:bodyPr/>
          <a:lstStyle/>
          <a:p>
            <a:endParaRPr kumimoji="1" lang="ja-JP"/>
          </a:p>
        </p:txBody>
      </p:sp>
      <p:sp>
        <p:nvSpPr>
          <p:cNvPr id="6" name="スライド番号プレースホルダー 5"/>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3850052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p>
        </p:txBody>
      </p:sp>
      <p:sp>
        <p:nvSpPr>
          <p:cNvPr id="3" name="コンテンツ プレースホルダー 2"/>
          <p:cNvSpPr>
            <a:spLocks noGrp="1"/>
          </p:cNvSpPr>
          <p:nvPr>
            <p:ph idx="1"/>
          </p:nvPr>
        </p:nvSpPr>
        <p:spPr/>
        <p:txBody>
          <a:bodyPr/>
          <a:lstStyle>
            <a:lvl5pPr latinLnBrk="0">
              <a:defRPr kumimoji="1" lang="ja-JP"/>
            </a:lvl5pPr>
            <a:lvl6pPr latinLnBrk="0">
              <a:defRPr kumimoji="1" lang="ja-JP"/>
            </a:lvl6pPr>
            <a:lvl7pPr latinLnBrk="0">
              <a:defRPr kumimoji="1" lang="ja-JP"/>
            </a:lvl7pPr>
            <a:lvl8pPr latinLnBrk="0">
              <a:defRPr kumimoji="1" lang="ja-JP"/>
            </a:lvl8pPr>
            <a:lvl9pPr latinLnBrk="0">
              <a:defRPr kumimoji="1" lang="ja-JP"/>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日付プレースホルダー 3"/>
          <p:cNvSpPr>
            <a:spLocks noGrp="1"/>
          </p:cNvSpPr>
          <p:nvPr>
            <p:ph type="dt" sz="half" idx="10"/>
          </p:nvPr>
        </p:nvSpPr>
        <p:spPr/>
        <p:txBody>
          <a:bodyPr/>
          <a:lstStyle/>
          <a:p>
            <a:fld id="{43A746E5-3A30-47BC-9E28-FFD0A98D6370}" type="datetime1">
              <a:rPr lang="ja-JP" altLang="en-US" smtClean="0"/>
              <a:t>2016/12/2</a:t>
            </a:fld>
            <a:endParaRPr kumimoji="1" lang="ja-JP"/>
          </a:p>
        </p:txBody>
      </p:sp>
      <p:sp>
        <p:nvSpPr>
          <p:cNvPr id="5" name="フッター プレースホルダー 4"/>
          <p:cNvSpPr>
            <a:spLocks noGrp="1"/>
          </p:cNvSpPr>
          <p:nvPr>
            <p:ph type="ftr" sz="quarter" idx="11"/>
          </p:nvPr>
        </p:nvSpPr>
        <p:spPr/>
        <p:txBody>
          <a:bodyPr/>
          <a:lstStyle/>
          <a:p>
            <a:endParaRPr kumimoji="1" lang="ja-JP"/>
          </a:p>
        </p:txBody>
      </p:sp>
      <p:sp>
        <p:nvSpPr>
          <p:cNvPr id="6" name="スライド番号プレースホルダー 5"/>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313786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08013" y="2590800"/>
            <a:ext cx="8229599" cy="2819400"/>
          </a:xfrm>
        </p:spPr>
        <p:txBody>
          <a:bodyPr anchor="b">
            <a:normAutofit/>
          </a:bodyPr>
          <a:lstStyle>
            <a:lvl1pPr algn="l" latinLnBrk="0">
              <a:defRPr kumimoji="1" lang="ja-JP" sz="4800" b="0" cap="none" baseline="0"/>
            </a:lvl1pPr>
          </a:lstStyle>
          <a:p>
            <a:r>
              <a:rPr kumimoji="1" lang="ja-JP" altLang="en-US" smtClean="0"/>
              <a:t>マスター タイトルの書式設定</a:t>
            </a:r>
            <a:endParaRPr kumimoji="1" lang="ja-JP"/>
          </a:p>
        </p:txBody>
      </p:sp>
      <p:sp>
        <p:nvSpPr>
          <p:cNvPr id="3" name="テキスト プレースホルダー 2"/>
          <p:cNvSpPr>
            <a:spLocks noGrp="1"/>
          </p:cNvSpPr>
          <p:nvPr>
            <p:ph type="body" idx="1"/>
          </p:nvPr>
        </p:nvSpPr>
        <p:spPr>
          <a:xfrm>
            <a:off x="606425" y="5410200"/>
            <a:ext cx="8231187" cy="762000"/>
          </a:xfrm>
        </p:spPr>
        <p:txBody>
          <a:bodyPr anchor="t">
            <a:normAutofit/>
          </a:bodyPr>
          <a:lstStyle>
            <a:lvl1pPr marL="0" indent="0" latinLnBrk="0">
              <a:spcBef>
                <a:spcPts val="0"/>
              </a:spcBef>
              <a:buNone/>
              <a:defRPr kumimoji="1" lang="ja-JP" sz="2400">
                <a:solidFill>
                  <a:schemeClr val="tx1"/>
                </a:solidFill>
              </a:defRPr>
            </a:lvl1pPr>
            <a:lvl2pPr marL="457200" indent="0" latinLnBrk="0">
              <a:buNone/>
              <a:defRPr kumimoji="1" lang="ja-JP" sz="1800">
                <a:solidFill>
                  <a:schemeClr val="tx1">
                    <a:tint val="75000"/>
                  </a:schemeClr>
                </a:solidFill>
              </a:defRPr>
            </a:lvl2pPr>
            <a:lvl3pPr marL="914400" indent="0" latinLnBrk="0">
              <a:buNone/>
              <a:defRPr kumimoji="1" lang="ja-JP" sz="1600">
                <a:solidFill>
                  <a:schemeClr val="tx1">
                    <a:tint val="75000"/>
                  </a:schemeClr>
                </a:solidFill>
              </a:defRPr>
            </a:lvl3pPr>
            <a:lvl4pPr marL="1371600" indent="0" latinLnBrk="0">
              <a:buNone/>
              <a:defRPr kumimoji="1" lang="ja-JP" sz="1400">
                <a:solidFill>
                  <a:schemeClr val="tx1">
                    <a:tint val="75000"/>
                  </a:schemeClr>
                </a:solidFill>
              </a:defRPr>
            </a:lvl4pPr>
            <a:lvl5pPr marL="1828800" indent="0" latinLnBrk="0">
              <a:buNone/>
              <a:defRPr kumimoji="1" lang="ja-JP" sz="1400">
                <a:solidFill>
                  <a:schemeClr val="tx1">
                    <a:tint val="75000"/>
                  </a:schemeClr>
                </a:solidFill>
              </a:defRPr>
            </a:lvl5pPr>
            <a:lvl6pPr marL="2286000" indent="0" latinLnBrk="0">
              <a:buNone/>
              <a:defRPr kumimoji="1" lang="ja-JP" sz="1400">
                <a:solidFill>
                  <a:schemeClr val="tx1">
                    <a:tint val="75000"/>
                  </a:schemeClr>
                </a:solidFill>
              </a:defRPr>
            </a:lvl6pPr>
            <a:lvl7pPr marL="2743200" indent="0" latinLnBrk="0">
              <a:buNone/>
              <a:defRPr kumimoji="1" lang="ja-JP" sz="1400">
                <a:solidFill>
                  <a:schemeClr val="tx1">
                    <a:tint val="75000"/>
                  </a:schemeClr>
                </a:solidFill>
              </a:defRPr>
            </a:lvl7pPr>
            <a:lvl8pPr marL="3200400" indent="0" latinLnBrk="0">
              <a:buNone/>
              <a:defRPr kumimoji="1" lang="ja-JP" sz="1400">
                <a:solidFill>
                  <a:schemeClr val="tx1">
                    <a:tint val="75000"/>
                  </a:schemeClr>
                </a:solidFill>
              </a:defRPr>
            </a:lvl8pPr>
            <a:lvl9pPr marL="3657600" indent="0" latinLnBrk="0">
              <a:buNone/>
              <a:defRPr kumimoji="1" lang="ja-JP" sz="1400">
                <a:solidFill>
                  <a:schemeClr val="tx1">
                    <a:tint val="75000"/>
                  </a:schemeClr>
                </a:solidFill>
              </a:defRPr>
            </a:lvl9pPr>
          </a:lstStyle>
          <a:p>
            <a:pPr lvl="0"/>
            <a:r>
              <a:rPr kumimoji="1" lang="ja-JP" altLang="en-US" smtClean="0"/>
              <a:t>マスター テキストの書式設定</a:t>
            </a:r>
          </a:p>
        </p:txBody>
      </p:sp>
      <p:sp>
        <p:nvSpPr>
          <p:cNvPr id="7" name="日付プレースホルダー 6"/>
          <p:cNvSpPr>
            <a:spLocks noGrp="1"/>
          </p:cNvSpPr>
          <p:nvPr>
            <p:ph type="dt" sz="half" idx="10"/>
          </p:nvPr>
        </p:nvSpPr>
        <p:spPr/>
        <p:txBody>
          <a:bodyPr/>
          <a:lstStyle/>
          <a:p>
            <a:fld id="{4C401B97-6120-4195-999D-E875273E1704}" type="datetime1">
              <a:rPr lang="ja-JP" altLang="en-US" smtClean="0"/>
              <a:t>2016/12/2</a:t>
            </a:fld>
            <a:endParaRPr kumimoji="1" lang="ja-JP" dirty="0"/>
          </a:p>
        </p:txBody>
      </p:sp>
      <p:sp>
        <p:nvSpPr>
          <p:cNvPr id="8" name="フッター プレースホルダー 7"/>
          <p:cNvSpPr>
            <a:spLocks noGrp="1"/>
          </p:cNvSpPr>
          <p:nvPr>
            <p:ph type="ftr" sz="quarter" idx="11"/>
          </p:nvPr>
        </p:nvSpPr>
        <p:spPr/>
        <p:txBody>
          <a:bodyPr/>
          <a:lstStyle/>
          <a:p>
            <a:endParaRPr kumimoji="1" lang="ja-JP"/>
          </a:p>
        </p:txBody>
      </p:sp>
      <p:sp>
        <p:nvSpPr>
          <p:cNvPr id="9" name="スライド番号プレースホルダー 8"/>
          <p:cNvSpPr>
            <a:spLocks noGrp="1"/>
          </p:cNvSpPr>
          <p:nvPr>
            <p:ph type="sldNum" sz="quarter" idx="12"/>
          </p:nvPr>
        </p:nvSpPr>
        <p:spPr/>
        <p:txBody>
          <a:bodyPr/>
          <a:lstStyle/>
          <a:p>
            <a:fld id="{A3F31473-23EB-4724-8B59-FE6D21D89FA4}" type="slidenum">
              <a:pPr/>
              <a:t>‹#›</a:t>
            </a:fld>
            <a:endParaRPr kumimoji="1" lang="ja-JP"/>
          </a:p>
        </p:txBody>
      </p:sp>
    </p:spTree>
    <p:extLst>
      <p:ext uri="{BB962C8B-B14F-4D97-AF65-F5344CB8AC3E}">
        <p14:creationId xmlns:p14="http://schemas.microsoft.com/office/powerpoint/2010/main" val="322511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p>
        </p:txBody>
      </p:sp>
      <p:sp>
        <p:nvSpPr>
          <p:cNvPr id="3" name="コンテンツ プレースホルダー 2"/>
          <p:cNvSpPr>
            <a:spLocks noGrp="1"/>
          </p:cNvSpPr>
          <p:nvPr>
            <p:ph sz="half" idx="1"/>
          </p:nvPr>
        </p:nvSpPr>
        <p:spPr>
          <a:xfrm>
            <a:off x="1293813" y="685800"/>
            <a:ext cx="5029200" cy="4191000"/>
          </a:xfrm>
        </p:spPr>
        <p:txBody>
          <a:bodyPr/>
          <a:lstStyle>
            <a:lvl1pPr latinLnBrk="0">
              <a:defRPr kumimoji="1" lang="ja-JP" sz="2800"/>
            </a:lvl1pPr>
            <a:lvl2pPr latinLnBrk="0">
              <a:defRPr kumimoji="1" lang="ja-JP" sz="2400"/>
            </a:lvl2pPr>
            <a:lvl3pPr latinLnBrk="0">
              <a:defRPr kumimoji="1" lang="ja-JP" sz="2000"/>
            </a:lvl3pPr>
            <a:lvl4pPr latinLnBrk="0">
              <a:defRPr kumimoji="1" lang="ja-JP" sz="1800"/>
            </a:lvl4pPr>
            <a:lvl5pPr latinLnBrk="0">
              <a:defRPr kumimoji="1" lang="ja-JP" sz="1800"/>
            </a:lvl5pPr>
            <a:lvl6pPr latinLnBrk="0">
              <a:defRPr kumimoji="1" lang="ja-JP" sz="1800"/>
            </a:lvl6pPr>
            <a:lvl7pPr latinLnBrk="0">
              <a:defRPr kumimoji="1" lang="ja-JP" sz="1800"/>
            </a:lvl7pPr>
            <a:lvl8pPr latinLnBrk="0">
              <a:defRPr kumimoji="1" lang="ja-JP" sz="1800"/>
            </a:lvl8pPr>
            <a:lvl9pPr latinLnBrk="0">
              <a:defRPr kumimoji="1" lang="ja-JP"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コンテンツ プレースホルダー 3"/>
          <p:cNvSpPr>
            <a:spLocks noGrp="1"/>
          </p:cNvSpPr>
          <p:nvPr>
            <p:ph sz="half" idx="2"/>
          </p:nvPr>
        </p:nvSpPr>
        <p:spPr>
          <a:xfrm>
            <a:off x="6551614" y="685800"/>
            <a:ext cx="5029199" cy="4191000"/>
          </a:xfrm>
        </p:spPr>
        <p:txBody>
          <a:bodyPr/>
          <a:lstStyle>
            <a:lvl1pPr latinLnBrk="0">
              <a:defRPr kumimoji="1" lang="ja-JP" sz="2800"/>
            </a:lvl1pPr>
            <a:lvl2pPr latinLnBrk="0">
              <a:defRPr kumimoji="1" lang="ja-JP" sz="2400"/>
            </a:lvl2pPr>
            <a:lvl3pPr latinLnBrk="0">
              <a:defRPr kumimoji="1" lang="ja-JP" sz="2000"/>
            </a:lvl3pPr>
            <a:lvl4pPr latinLnBrk="0">
              <a:defRPr kumimoji="1" lang="ja-JP" sz="1800"/>
            </a:lvl4pPr>
            <a:lvl5pPr latinLnBrk="0">
              <a:defRPr kumimoji="1" lang="ja-JP" sz="1800"/>
            </a:lvl5pPr>
            <a:lvl6pPr latinLnBrk="0">
              <a:defRPr kumimoji="1" lang="ja-JP" sz="1800"/>
            </a:lvl6pPr>
            <a:lvl7pPr latinLnBrk="0">
              <a:defRPr kumimoji="1" lang="ja-JP" sz="1800"/>
            </a:lvl7pPr>
            <a:lvl8pPr latinLnBrk="0">
              <a:defRPr kumimoji="1" lang="ja-JP" sz="1800"/>
            </a:lvl8pPr>
            <a:lvl9pPr latinLnBrk="0">
              <a:defRPr kumimoji="1" lang="ja-JP"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5" name="日付プレースホルダー 4"/>
          <p:cNvSpPr>
            <a:spLocks noGrp="1"/>
          </p:cNvSpPr>
          <p:nvPr>
            <p:ph type="dt" sz="half" idx="10"/>
          </p:nvPr>
        </p:nvSpPr>
        <p:spPr/>
        <p:txBody>
          <a:bodyPr/>
          <a:lstStyle/>
          <a:p>
            <a:fld id="{00C33AB5-3C36-4FFA-AC92-FC372EBEEE3E}" type="datetime1">
              <a:rPr lang="ja-JP" altLang="en-US" smtClean="0"/>
              <a:t>2016/12/2</a:t>
            </a:fld>
            <a:endParaRPr kumimoji="1" lang="ja-JP"/>
          </a:p>
        </p:txBody>
      </p:sp>
      <p:sp>
        <p:nvSpPr>
          <p:cNvPr id="6" name="フッター プレースホルダー 5"/>
          <p:cNvSpPr>
            <a:spLocks noGrp="1"/>
          </p:cNvSpPr>
          <p:nvPr>
            <p:ph type="ftr" sz="quarter" idx="11"/>
          </p:nvPr>
        </p:nvSpPr>
        <p:spPr/>
        <p:txBody>
          <a:bodyPr/>
          <a:lstStyle/>
          <a:p>
            <a:endParaRPr kumimoji="1" lang="ja-JP"/>
          </a:p>
        </p:txBody>
      </p:sp>
      <p:sp>
        <p:nvSpPr>
          <p:cNvPr id="7" name="スライド番号プレースホルダー 6"/>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3897013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
    <p:spTree>
      <p:nvGrpSpPr>
        <p:cNvPr id="1" name=""/>
        <p:cNvGrpSpPr/>
        <p:nvPr/>
      </p:nvGrpSpPr>
      <p:grpSpPr>
        <a:xfrm>
          <a:off x="0" y="0"/>
          <a:ext cx="0" cy="0"/>
          <a:chOff x="0" y="0"/>
          <a:chExt cx="0" cy="0"/>
        </a:xfrm>
      </p:grpSpPr>
      <p:sp>
        <p:nvSpPr>
          <p:cNvPr id="2" name="タイトル 1"/>
          <p:cNvSpPr>
            <a:spLocks noGrp="1"/>
          </p:cNvSpPr>
          <p:nvPr>
            <p:ph type="title"/>
          </p:nvPr>
        </p:nvSpPr>
        <p:spPr>
          <a:xfrm>
            <a:off x="609441" y="5105400"/>
            <a:ext cx="10971372" cy="1066800"/>
          </a:xfrm>
        </p:spPr>
        <p:txBody>
          <a:bodyPr/>
          <a:lstStyle>
            <a:lvl1pPr latinLnBrk="0">
              <a:defRPr kumimoji="1" lang="ja-JP"/>
            </a:lvl1pPr>
          </a:lstStyle>
          <a:p>
            <a:r>
              <a:rPr kumimoji="1" lang="ja-JP" altLang="en-US" smtClean="0"/>
              <a:t>マスター タイトルの書式設定</a:t>
            </a:r>
            <a:endParaRPr kumimoji="1" lang="ja-JP"/>
          </a:p>
        </p:txBody>
      </p:sp>
      <p:sp>
        <p:nvSpPr>
          <p:cNvPr id="3" name="テキスト プレースホルダー 2"/>
          <p:cNvSpPr>
            <a:spLocks noGrp="1"/>
          </p:cNvSpPr>
          <p:nvPr>
            <p:ph type="body" idx="1"/>
          </p:nvPr>
        </p:nvSpPr>
        <p:spPr>
          <a:xfrm>
            <a:off x="1293664" y="685800"/>
            <a:ext cx="5029200" cy="990600"/>
          </a:xfrm>
        </p:spPr>
        <p:txBody>
          <a:bodyPr anchor="ctr">
            <a:normAutofit/>
          </a:bodyPr>
          <a:lstStyle>
            <a:lvl1pPr marL="0" indent="0" latinLnBrk="0">
              <a:spcBef>
                <a:spcPts val="0"/>
              </a:spcBef>
              <a:buNone/>
              <a:defRPr kumimoji="1" lang="ja-JP" sz="3200" b="0"/>
            </a:lvl1pPr>
            <a:lvl2pPr marL="457200" indent="0" latinLnBrk="0">
              <a:buNone/>
              <a:defRPr kumimoji="1" lang="ja-JP" sz="2000" b="1"/>
            </a:lvl2pPr>
            <a:lvl3pPr marL="914400" indent="0" latinLnBrk="0">
              <a:buNone/>
              <a:defRPr kumimoji="1" lang="ja-JP" sz="1800" b="1"/>
            </a:lvl3pPr>
            <a:lvl4pPr marL="1371600" indent="0" latinLnBrk="0">
              <a:buNone/>
              <a:defRPr kumimoji="1" lang="ja-JP" sz="1600" b="1"/>
            </a:lvl4pPr>
            <a:lvl5pPr marL="1828800" indent="0" latinLnBrk="0">
              <a:buNone/>
              <a:defRPr kumimoji="1" lang="ja-JP" sz="1600" b="1"/>
            </a:lvl5pPr>
            <a:lvl6pPr marL="2286000" indent="0" latinLnBrk="0">
              <a:buNone/>
              <a:defRPr kumimoji="1" lang="ja-JP" sz="1600" b="1"/>
            </a:lvl6pPr>
            <a:lvl7pPr marL="2743200" indent="0" latinLnBrk="0">
              <a:buNone/>
              <a:defRPr kumimoji="1" lang="ja-JP" sz="1600" b="1"/>
            </a:lvl7pPr>
            <a:lvl8pPr marL="3200400" indent="0" latinLnBrk="0">
              <a:buNone/>
              <a:defRPr kumimoji="1" lang="ja-JP" sz="1600" b="1"/>
            </a:lvl8pPr>
            <a:lvl9pPr marL="3657600" indent="0" latinLnBrk="0">
              <a:buNone/>
              <a:defRPr kumimoji="1" lang="ja-JP"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1293664" y="1676400"/>
            <a:ext cx="5029200" cy="3200400"/>
          </a:xfrm>
        </p:spPr>
        <p:txBody>
          <a:bodyPr/>
          <a:lstStyle>
            <a:lvl1pPr latinLnBrk="0">
              <a:defRPr kumimoji="1" lang="ja-JP" sz="2400"/>
            </a:lvl1pPr>
            <a:lvl2pPr latinLnBrk="0">
              <a:defRPr kumimoji="1" lang="ja-JP" sz="2000"/>
            </a:lvl2pPr>
            <a:lvl3pPr latinLnBrk="0">
              <a:defRPr kumimoji="1" lang="ja-JP" sz="1800"/>
            </a:lvl3pPr>
            <a:lvl4pPr latinLnBrk="0">
              <a:defRPr kumimoji="1" lang="ja-JP" sz="1600"/>
            </a:lvl4pPr>
            <a:lvl5pPr latinLnBrk="0">
              <a:defRPr kumimoji="1" lang="ja-JP" sz="1600"/>
            </a:lvl5pPr>
            <a:lvl6pPr latinLnBrk="0">
              <a:defRPr kumimoji="1" lang="ja-JP" sz="1600"/>
            </a:lvl6pPr>
            <a:lvl7pPr latinLnBrk="0">
              <a:defRPr kumimoji="1" lang="ja-JP" sz="1600"/>
            </a:lvl7pPr>
            <a:lvl8pPr latinLnBrk="0">
              <a:defRPr kumimoji="1" lang="ja-JP" sz="1600"/>
            </a:lvl8pPr>
            <a:lvl9pPr latinLnBrk="0">
              <a:defRPr kumimoji="1" lang="ja-JP"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5" name="テキスト プレースホルダー 4"/>
          <p:cNvSpPr>
            <a:spLocks noGrp="1"/>
          </p:cNvSpPr>
          <p:nvPr>
            <p:ph type="body" sz="quarter" idx="3"/>
          </p:nvPr>
        </p:nvSpPr>
        <p:spPr>
          <a:xfrm>
            <a:off x="6551613" y="685800"/>
            <a:ext cx="5029200" cy="990600"/>
          </a:xfrm>
        </p:spPr>
        <p:txBody>
          <a:bodyPr anchor="ctr">
            <a:normAutofit/>
          </a:bodyPr>
          <a:lstStyle>
            <a:lvl1pPr marL="0" indent="0" latinLnBrk="0">
              <a:spcBef>
                <a:spcPts val="0"/>
              </a:spcBef>
              <a:buNone/>
              <a:defRPr kumimoji="1" lang="ja-JP" sz="3200" b="0"/>
            </a:lvl1pPr>
            <a:lvl2pPr marL="457200" indent="0" latinLnBrk="0">
              <a:buNone/>
              <a:defRPr kumimoji="1" lang="ja-JP" sz="2000" b="1"/>
            </a:lvl2pPr>
            <a:lvl3pPr marL="914400" indent="0" latinLnBrk="0">
              <a:buNone/>
              <a:defRPr kumimoji="1" lang="ja-JP" sz="1800" b="1"/>
            </a:lvl3pPr>
            <a:lvl4pPr marL="1371600" indent="0" latinLnBrk="0">
              <a:buNone/>
              <a:defRPr kumimoji="1" lang="ja-JP" sz="1600" b="1"/>
            </a:lvl4pPr>
            <a:lvl5pPr marL="1828800" indent="0" latinLnBrk="0">
              <a:buNone/>
              <a:defRPr kumimoji="1" lang="ja-JP" sz="1600" b="1"/>
            </a:lvl5pPr>
            <a:lvl6pPr marL="2286000" indent="0" latinLnBrk="0">
              <a:buNone/>
              <a:defRPr kumimoji="1" lang="ja-JP" sz="1600" b="1"/>
            </a:lvl6pPr>
            <a:lvl7pPr marL="2743200" indent="0" latinLnBrk="0">
              <a:buNone/>
              <a:defRPr kumimoji="1" lang="ja-JP" sz="1600" b="1"/>
            </a:lvl7pPr>
            <a:lvl8pPr marL="3200400" indent="0" latinLnBrk="0">
              <a:buNone/>
              <a:defRPr kumimoji="1" lang="ja-JP" sz="1600" b="1"/>
            </a:lvl8pPr>
            <a:lvl9pPr marL="3657600" indent="0" latinLnBrk="0">
              <a:buNone/>
              <a:defRPr kumimoji="1" lang="ja-JP"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550025" y="1676400"/>
            <a:ext cx="5029200" cy="3200400"/>
          </a:xfrm>
        </p:spPr>
        <p:txBody>
          <a:bodyPr/>
          <a:lstStyle>
            <a:lvl1pPr latinLnBrk="0">
              <a:defRPr kumimoji="1" lang="ja-JP" sz="2400"/>
            </a:lvl1pPr>
            <a:lvl2pPr latinLnBrk="0">
              <a:defRPr kumimoji="1" lang="ja-JP" sz="2000"/>
            </a:lvl2pPr>
            <a:lvl3pPr latinLnBrk="0">
              <a:defRPr kumimoji="1" lang="ja-JP" sz="1800"/>
            </a:lvl3pPr>
            <a:lvl4pPr latinLnBrk="0">
              <a:defRPr kumimoji="1" lang="ja-JP" sz="1600"/>
            </a:lvl4pPr>
            <a:lvl5pPr latinLnBrk="0">
              <a:defRPr kumimoji="1" lang="ja-JP" sz="1600"/>
            </a:lvl5pPr>
            <a:lvl6pPr latinLnBrk="0">
              <a:defRPr kumimoji="1" lang="ja-JP" sz="1600"/>
            </a:lvl6pPr>
            <a:lvl7pPr latinLnBrk="0">
              <a:defRPr kumimoji="1" lang="ja-JP" sz="1600"/>
            </a:lvl7pPr>
            <a:lvl8pPr latinLnBrk="0">
              <a:defRPr kumimoji="1" lang="ja-JP" sz="1600"/>
            </a:lvl8pPr>
            <a:lvl9pPr latinLnBrk="0">
              <a:defRPr kumimoji="1" lang="ja-JP"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7" name="日付プレースホルダー 6"/>
          <p:cNvSpPr>
            <a:spLocks noGrp="1"/>
          </p:cNvSpPr>
          <p:nvPr>
            <p:ph type="dt" sz="half" idx="10"/>
          </p:nvPr>
        </p:nvSpPr>
        <p:spPr/>
        <p:txBody>
          <a:bodyPr/>
          <a:lstStyle/>
          <a:p>
            <a:fld id="{3E4B880A-D405-4A1A-9967-8E3525A4FCBF}" type="datetime1">
              <a:rPr lang="ja-JP" altLang="en-US" smtClean="0"/>
              <a:t>2016/12/2</a:t>
            </a:fld>
            <a:endParaRPr kumimoji="1" lang="ja-JP"/>
          </a:p>
        </p:txBody>
      </p:sp>
      <p:sp>
        <p:nvSpPr>
          <p:cNvPr id="8" name="フッター プレースホルダー 7"/>
          <p:cNvSpPr>
            <a:spLocks noGrp="1"/>
          </p:cNvSpPr>
          <p:nvPr>
            <p:ph type="ftr" sz="quarter" idx="11"/>
          </p:nvPr>
        </p:nvSpPr>
        <p:spPr/>
        <p:txBody>
          <a:bodyPr/>
          <a:lstStyle/>
          <a:p>
            <a:endParaRPr kumimoji="1" lang="ja-JP"/>
          </a:p>
        </p:txBody>
      </p:sp>
      <p:sp>
        <p:nvSpPr>
          <p:cNvPr id="9" name="スライド番号プレースホルダー 8"/>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513096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p>
        </p:txBody>
      </p:sp>
      <p:sp>
        <p:nvSpPr>
          <p:cNvPr id="3" name="日付プレースホルダー 2"/>
          <p:cNvSpPr>
            <a:spLocks noGrp="1"/>
          </p:cNvSpPr>
          <p:nvPr>
            <p:ph type="dt" sz="half" idx="10"/>
          </p:nvPr>
        </p:nvSpPr>
        <p:spPr/>
        <p:txBody>
          <a:bodyPr/>
          <a:lstStyle/>
          <a:p>
            <a:fld id="{B7E360B4-3EB0-41E6-A47F-3F29FFB3819C}" type="datetime1">
              <a:rPr lang="ja-JP" altLang="en-US" smtClean="0"/>
              <a:t>2016/12/2</a:t>
            </a:fld>
            <a:endParaRPr kumimoji="1" lang="ja-JP"/>
          </a:p>
        </p:txBody>
      </p:sp>
      <p:sp>
        <p:nvSpPr>
          <p:cNvPr id="4" name="フッター プレースホルダー 3"/>
          <p:cNvSpPr>
            <a:spLocks noGrp="1"/>
          </p:cNvSpPr>
          <p:nvPr>
            <p:ph type="ftr" sz="quarter" idx="11"/>
          </p:nvPr>
        </p:nvSpPr>
        <p:spPr/>
        <p:txBody>
          <a:bodyPr/>
          <a:lstStyle/>
          <a:p>
            <a:endParaRPr kumimoji="1" lang="ja-JP"/>
          </a:p>
        </p:txBody>
      </p:sp>
      <p:sp>
        <p:nvSpPr>
          <p:cNvPr id="5" name="スライド番号プレースホルダー 4"/>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3134428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D11BF6B-89DE-4558-960A-E989D55BFE2F}" type="datetime1">
              <a:rPr lang="ja-JP" altLang="en-US" smtClean="0"/>
              <a:t>2016/12/2</a:t>
            </a:fld>
            <a:endParaRPr kumimoji="1" lang="ja-JP"/>
          </a:p>
        </p:txBody>
      </p:sp>
      <p:sp>
        <p:nvSpPr>
          <p:cNvPr id="3" name="フッター プレースホルダー 2"/>
          <p:cNvSpPr>
            <a:spLocks noGrp="1"/>
          </p:cNvSpPr>
          <p:nvPr>
            <p:ph type="ftr" sz="quarter" idx="11"/>
          </p:nvPr>
        </p:nvSpPr>
        <p:spPr/>
        <p:txBody>
          <a:bodyPr/>
          <a:lstStyle/>
          <a:p>
            <a:endParaRPr kumimoji="1" lang="ja-JP"/>
          </a:p>
        </p:txBody>
      </p:sp>
      <p:sp>
        <p:nvSpPr>
          <p:cNvPr id="4" name="スライド番号プレースホルダー 3"/>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19103118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8014" y="685800"/>
            <a:ext cx="3962400" cy="4724400"/>
          </a:xfrm>
        </p:spPr>
        <p:txBody>
          <a:bodyPr anchor="b">
            <a:noAutofit/>
          </a:bodyPr>
          <a:lstStyle>
            <a:lvl1pPr algn="l" latinLnBrk="0">
              <a:defRPr kumimoji="1" lang="ja-JP" sz="3600" b="0"/>
            </a:lvl1pPr>
          </a:lstStyle>
          <a:p>
            <a:r>
              <a:rPr kumimoji="1" lang="ja-JP" altLang="en-US" smtClean="0"/>
              <a:t>マスター タイトルの書式設定</a:t>
            </a:r>
            <a:endParaRPr kumimoji="1" lang="ja-JP"/>
          </a:p>
        </p:txBody>
      </p:sp>
      <p:sp>
        <p:nvSpPr>
          <p:cNvPr id="3" name="コンテンツ プレースホルダー 2"/>
          <p:cNvSpPr>
            <a:spLocks noGrp="1"/>
          </p:cNvSpPr>
          <p:nvPr>
            <p:ph idx="1"/>
          </p:nvPr>
        </p:nvSpPr>
        <p:spPr>
          <a:xfrm>
            <a:off x="4875212" y="685800"/>
            <a:ext cx="6704171" cy="5486400"/>
          </a:xfrm>
        </p:spPr>
        <p:txBody>
          <a:bodyPr>
            <a:normAutofit/>
          </a:bodyPr>
          <a:lstStyle>
            <a:lvl1pPr latinLnBrk="0">
              <a:defRPr kumimoji="1" lang="ja-JP" sz="2800"/>
            </a:lvl1pPr>
            <a:lvl2pPr latinLnBrk="0">
              <a:defRPr kumimoji="1" lang="ja-JP" sz="2400"/>
            </a:lvl2pPr>
            <a:lvl3pPr latinLnBrk="0">
              <a:defRPr kumimoji="1" lang="ja-JP" sz="2000"/>
            </a:lvl3pPr>
            <a:lvl4pPr latinLnBrk="0">
              <a:defRPr kumimoji="1" lang="ja-JP" sz="1800"/>
            </a:lvl4pPr>
            <a:lvl5pPr latinLnBrk="0">
              <a:defRPr kumimoji="1" lang="ja-JP" sz="1800"/>
            </a:lvl5pPr>
            <a:lvl6pPr latinLnBrk="0">
              <a:defRPr kumimoji="1" lang="ja-JP" sz="1800" baseline="0"/>
            </a:lvl6pPr>
            <a:lvl7pPr latinLnBrk="0">
              <a:defRPr kumimoji="1" lang="ja-JP" sz="1800" baseline="0"/>
            </a:lvl7pPr>
            <a:lvl8pPr latinLnBrk="0">
              <a:defRPr kumimoji="1" lang="ja-JP" sz="1800" baseline="0"/>
            </a:lvl8pPr>
            <a:lvl9pPr latinLnBrk="0">
              <a:defRPr kumimoji="1" lang="ja-JP" sz="1800" baseline="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p>
        </p:txBody>
      </p:sp>
      <p:sp>
        <p:nvSpPr>
          <p:cNvPr id="4" name="テキスト プレースホルダー 3"/>
          <p:cNvSpPr>
            <a:spLocks noGrp="1"/>
          </p:cNvSpPr>
          <p:nvPr>
            <p:ph type="body" sz="half" idx="2"/>
          </p:nvPr>
        </p:nvSpPr>
        <p:spPr>
          <a:xfrm>
            <a:off x="608013" y="5410200"/>
            <a:ext cx="3962400" cy="762000"/>
          </a:xfrm>
        </p:spPr>
        <p:txBody>
          <a:bodyPr>
            <a:normAutofit/>
          </a:bodyPr>
          <a:lstStyle>
            <a:lvl1pPr marL="0" indent="0" latinLnBrk="0">
              <a:spcBef>
                <a:spcPts val="0"/>
              </a:spcBef>
              <a:buNone/>
              <a:defRPr kumimoji="1" lang="ja-JP" sz="2000"/>
            </a:lvl1pPr>
            <a:lvl2pPr marL="457200" indent="0" latinLnBrk="0">
              <a:buNone/>
              <a:defRPr kumimoji="1" lang="ja-JP" sz="1200"/>
            </a:lvl2pPr>
            <a:lvl3pPr marL="914400" indent="0" latinLnBrk="0">
              <a:buNone/>
              <a:defRPr kumimoji="1" lang="ja-JP" sz="1000"/>
            </a:lvl3pPr>
            <a:lvl4pPr marL="1371600" indent="0" latinLnBrk="0">
              <a:buNone/>
              <a:defRPr kumimoji="1" lang="ja-JP" sz="900"/>
            </a:lvl4pPr>
            <a:lvl5pPr marL="1828800" indent="0" latinLnBrk="0">
              <a:buNone/>
              <a:defRPr kumimoji="1" lang="ja-JP" sz="900"/>
            </a:lvl5pPr>
            <a:lvl6pPr marL="2286000" indent="0" latinLnBrk="0">
              <a:buNone/>
              <a:defRPr kumimoji="1" lang="ja-JP" sz="900"/>
            </a:lvl6pPr>
            <a:lvl7pPr marL="2743200" indent="0" latinLnBrk="0">
              <a:buNone/>
              <a:defRPr kumimoji="1" lang="ja-JP" sz="900"/>
            </a:lvl7pPr>
            <a:lvl8pPr marL="3200400" indent="0" latinLnBrk="0">
              <a:buNone/>
              <a:defRPr kumimoji="1" lang="ja-JP" sz="900"/>
            </a:lvl8pPr>
            <a:lvl9pPr marL="3657600" indent="0" latinLnBrk="0">
              <a:buNone/>
              <a:defRPr kumimoji="1" lang="ja-JP"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653E1C1-D9A5-4E5A-A691-03909085CD70}" type="datetime1">
              <a:rPr lang="ja-JP" altLang="en-US" smtClean="0"/>
              <a:t>2016/12/2</a:t>
            </a:fld>
            <a:endParaRPr kumimoji="1" lang="ja-JP"/>
          </a:p>
        </p:txBody>
      </p:sp>
      <p:sp>
        <p:nvSpPr>
          <p:cNvPr id="6" name="フッター プレースホルダー 5"/>
          <p:cNvSpPr>
            <a:spLocks noGrp="1"/>
          </p:cNvSpPr>
          <p:nvPr>
            <p:ph type="ftr" sz="quarter" idx="11"/>
          </p:nvPr>
        </p:nvSpPr>
        <p:spPr/>
        <p:txBody>
          <a:bodyPr/>
          <a:lstStyle/>
          <a:p>
            <a:endParaRPr kumimoji="1" lang="ja-JP"/>
          </a:p>
        </p:txBody>
      </p:sp>
      <p:sp>
        <p:nvSpPr>
          <p:cNvPr id="7" name="スライド番号プレースホルダー 6"/>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223472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08014" y="685800"/>
            <a:ext cx="3962400" cy="4724400"/>
          </a:xfrm>
        </p:spPr>
        <p:txBody>
          <a:bodyPr anchor="b">
            <a:normAutofit/>
          </a:bodyPr>
          <a:lstStyle>
            <a:lvl1pPr algn="l" latinLnBrk="0">
              <a:defRPr kumimoji="1" lang="ja-JP" sz="3600" b="0"/>
            </a:lvl1pPr>
          </a:lstStyle>
          <a:p>
            <a:r>
              <a:rPr kumimoji="1" lang="ja-JP" altLang="en-US" smtClean="0"/>
              <a:t>マスター タイトルの書式設定</a:t>
            </a:r>
            <a:endParaRPr kumimoji="1" lang="ja-JP"/>
          </a:p>
        </p:txBody>
      </p:sp>
      <p:sp>
        <p:nvSpPr>
          <p:cNvPr id="3" name="図プレースホルダー 2"/>
          <p:cNvSpPr>
            <a:spLocks noGrp="1"/>
          </p:cNvSpPr>
          <p:nvPr>
            <p:ph type="pic" idx="1"/>
          </p:nvPr>
        </p:nvSpPr>
        <p:spPr>
          <a:xfrm>
            <a:off x="4875213" y="685800"/>
            <a:ext cx="6705600" cy="5486400"/>
          </a:xfrm>
          <a:ln w="63500">
            <a:solidFill>
              <a:schemeClr val="bg1"/>
            </a:solidFill>
            <a:miter lim="800000"/>
          </a:ln>
        </p:spPr>
        <p:txBody>
          <a:bodyPr/>
          <a:lstStyle>
            <a:lvl1pPr marL="0" indent="0" algn="ctr" latinLnBrk="0">
              <a:buNone/>
              <a:defRPr kumimoji="1" lang="ja-JP" sz="3200"/>
            </a:lvl1pPr>
            <a:lvl2pPr marL="457200" indent="0" latinLnBrk="0">
              <a:buNone/>
              <a:defRPr kumimoji="1" lang="ja-JP" sz="2800"/>
            </a:lvl2pPr>
            <a:lvl3pPr marL="914400" indent="0" latinLnBrk="0">
              <a:buNone/>
              <a:defRPr kumimoji="1" lang="ja-JP" sz="2400"/>
            </a:lvl3pPr>
            <a:lvl4pPr marL="1371600" indent="0" latinLnBrk="0">
              <a:buNone/>
              <a:defRPr kumimoji="1" lang="ja-JP" sz="2000"/>
            </a:lvl4pPr>
            <a:lvl5pPr marL="1828800" indent="0" latinLnBrk="0">
              <a:buNone/>
              <a:defRPr kumimoji="1" lang="ja-JP" sz="2000"/>
            </a:lvl5pPr>
            <a:lvl6pPr marL="2286000" indent="0" latinLnBrk="0">
              <a:buNone/>
              <a:defRPr kumimoji="1" lang="ja-JP" sz="2000"/>
            </a:lvl6pPr>
            <a:lvl7pPr marL="2743200" indent="0" latinLnBrk="0">
              <a:buNone/>
              <a:defRPr kumimoji="1" lang="ja-JP" sz="2000"/>
            </a:lvl7pPr>
            <a:lvl8pPr marL="3200400" indent="0" latinLnBrk="0">
              <a:buNone/>
              <a:defRPr kumimoji="1" lang="ja-JP" sz="2000"/>
            </a:lvl8pPr>
            <a:lvl9pPr marL="3657600" indent="0" latinLnBrk="0">
              <a:buNone/>
              <a:defRPr kumimoji="1" lang="ja-JP" sz="2000"/>
            </a:lvl9pPr>
          </a:lstStyle>
          <a:p>
            <a:r>
              <a:rPr kumimoji="1" lang="ja-JP" altLang="en-US" smtClean="0"/>
              <a:t>アイコンをクリックして図を追加</a:t>
            </a:r>
            <a:endParaRPr kumimoji="1" lang="ja-JP"/>
          </a:p>
        </p:txBody>
      </p:sp>
      <p:sp>
        <p:nvSpPr>
          <p:cNvPr id="4" name="テキスト プレースホルダー 3"/>
          <p:cNvSpPr>
            <a:spLocks noGrp="1"/>
          </p:cNvSpPr>
          <p:nvPr>
            <p:ph type="body" sz="half" idx="2"/>
          </p:nvPr>
        </p:nvSpPr>
        <p:spPr>
          <a:xfrm>
            <a:off x="608013" y="5410200"/>
            <a:ext cx="3962400" cy="762000"/>
          </a:xfrm>
        </p:spPr>
        <p:txBody>
          <a:bodyPr>
            <a:normAutofit/>
          </a:bodyPr>
          <a:lstStyle>
            <a:lvl1pPr marL="0" indent="0" latinLnBrk="0">
              <a:spcBef>
                <a:spcPts val="0"/>
              </a:spcBef>
              <a:buNone/>
              <a:defRPr kumimoji="1" lang="ja-JP" sz="2000">
                <a:solidFill>
                  <a:schemeClr val="tx1"/>
                </a:solidFill>
              </a:defRPr>
            </a:lvl1pPr>
            <a:lvl2pPr marL="457200" indent="0" latinLnBrk="0">
              <a:buNone/>
              <a:defRPr kumimoji="1" lang="ja-JP" sz="1200"/>
            </a:lvl2pPr>
            <a:lvl3pPr marL="914400" indent="0" latinLnBrk="0">
              <a:buNone/>
              <a:defRPr kumimoji="1" lang="ja-JP" sz="1000"/>
            </a:lvl3pPr>
            <a:lvl4pPr marL="1371600" indent="0" latinLnBrk="0">
              <a:buNone/>
              <a:defRPr kumimoji="1" lang="ja-JP" sz="900"/>
            </a:lvl4pPr>
            <a:lvl5pPr marL="1828800" indent="0" latinLnBrk="0">
              <a:buNone/>
              <a:defRPr kumimoji="1" lang="ja-JP" sz="900"/>
            </a:lvl5pPr>
            <a:lvl6pPr marL="2286000" indent="0" latinLnBrk="0">
              <a:buNone/>
              <a:defRPr kumimoji="1" lang="ja-JP" sz="900"/>
            </a:lvl6pPr>
            <a:lvl7pPr marL="2743200" indent="0" latinLnBrk="0">
              <a:buNone/>
              <a:defRPr kumimoji="1" lang="ja-JP" sz="900"/>
            </a:lvl7pPr>
            <a:lvl8pPr marL="3200400" indent="0" latinLnBrk="0">
              <a:buNone/>
              <a:defRPr kumimoji="1" lang="ja-JP" sz="900"/>
            </a:lvl8pPr>
            <a:lvl9pPr marL="3657600" indent="0" latinLnBrk="0">
              <a:buNone/>
              <a:defRPr kumimoji="1" lang="ja-JP"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5DAB4EE-FC9C-4DC1-88F6-2D7A28F89185}" type="datetime1">
              <a:rPr lang="ja-JP" altLang="en-US" smtClean="0"/>
              <a:t>2016/12/2</a:t>
            </a:fld>
            <a:endParaRPr kumimoji="1" lang="ja-JP"/>
          </a:p>
        </p:txBody>
      </p:sp>
      <p:sp>
        <p:nvSpPr>
          <p:cNvPr id="6" name="フッター プレースホルダー 5"/>
          <p:cNvSpPr>
            <a:spLocks noGrp="1"/>
          </p:cNvSpPr>
          <p:nvPr>
            <p:ph type="ftr" sz="quarter" idx="11"/>
          </p:nvPr>
        </p:nvSpPr>
        <p:spPr/>
        <p:txBody>
          <a:bodyPr/>
          <a:lstStyle/>
          <a:p>
            <a:endParaRPr kumimoji="1" lang="ja-JP"/>
          </a:p>
        </p:txBody>
      </p:sp>
      <p:sp>
        <p:nvSpPr>
          <p:cNvPr id="7" name="スライド番号プレースホルダー 6"/>
          <p:cNvSpPr>
            <a:spLocks noGrp="1"/>
          </p:cNvSpPr>
          <p:nvPr>
            <p:ph type="sldNum" sz="quarter" idx="12"/>
          </p:nvPr>
        </p:nvSpPr>
        <p:spPr/>
        <p:txBody>
          <a:bodyPr/>
          <a:lstStyle/>
          <a:p>
            <a:fld id="{A3F31473-23EB-4724-8B59-FE6D21D89FA4}" type="slidenum">
              <a:t>‹#›</a:t>
            </a:fld>
            <a:endParaRPr kumimoji="1" lang="ja-JP"/>
          </a:p>
        </p:txBody>
      </p:sp>
    </p:spTree>
    <p:extLst>
      <p:ext uri="{BB962C8B-B14F-4D97-AF65-F5344CB8AC3E}">
        <p14:creationId xmlns:p14="http://schemas.microsoft.com/office/powerpoint/2010/main" val="3352041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09441" y="5105400"/>
            <a:ext cx="10971372" cy="1066800"/>
          </a:xfrm>
          <a:prstGeom prst="rect">
            <a:avLst/>
          </a:prstGeom>
        </p:spPr>
        <p:txBody>
          <a:bodyPr vert="horz" lIns="91440" tIns="45720" rIns="91440" bIns="45720" rtlCol="0" anchor="b">
            <a:normAutofit/>
          </a:bodyPr>
          <a:lstStyle/>
          <a:p>
            <a:r>
              <a:rPr kumimoji="1" lang="ja-JP"/>
              <a:t>マスター タイトルのスタイルを編集するには、ここをクリック</a:t>
            </a:r>
          </a:p>
        </p:txBody>
      </p:sp>
      <p:sp>
        <p:nvSpPr>
          <p:cNvPr id="3" name="テキスト プレースホルダー 2"/>
          <p:cNvSpPr>
            <a:spLocks noGrp="1"/>
          </p:cNvSpPr>
          <p:nvPr>
            <p:ph type="body" idx="1"/>
          </p:nvPr>
        </p:nvSpPr>
        <p:spPr>
          <a:xfrm>
            <a:off x="1293813" y="685800"/>
            <a:ext cx="10287000" cy="4190999"/>
          </a:xfrm>
          <a:prstGeom prst="rect">
            <a:avLst/>
          </a:prstGeom>
        </p:spPr>
        <p:txBody>
          <a:bodyPr vert="horz" lIns="91440" tIns="45720" rIns="91440" bIns="45720" rtlCol="0">
            <a:normAutofit/>
          </a:bodyPr>
          <a:lstStyle/>
          <a:p>
            <a:pPr lvl="0"/>
            <a:r>
              <a:rPr kumimoji="1" lang="ja-JP"/>
              <a:t>マスター テキストのスタイルを編集するには、ここをクリック</a:t>
            </a:r>
          </a:p>
          <a:p>
            <a:pPr lvl="1"/>
            <a:r>
              <a:rPr kumimoji="1" lang="ja-JP"/>
              <a:t>第 2 レベル</a:t>
            </a:r>
          </a:p>
          <a:p>
            <a:pPr lvl="2"/>
            <a:r>
              <a:rPr kumimoji="1" lang="ja-JP"/>
              <a:t>第 3 レベル</a:t>
            </a:r>
          </a:p>
          <a:p>
            <a:pPr lvl="3"/>
            <a:r>
              <a:rPr kumimoji="1" lang="ja-JP"/>
              <a:t>第 4 レベル</a:t>
            </a:r>
          </a:p>
          <a:p>
            <a:pPr lvl="4"/>
            <a:r>
              <a:rPr kumimoji="1" lang="ja-JP"/>
              <a:t>第 5 レベル</a:t>
            </a:r>
          </a:p>
        </p:txBody>
      </p:sp>
      <p:sp>
        <p:nvSpPr>
          <p:cNvPr id="4" name="日付プレースホルダー 3"/>
          <p:cNvSpPr>
            <a:spLocks noGrp="1"/>
          </p:cNvSpPr>
          <p:nvPr>
            <p:ph type="dt" sz="half" idx="2"/>
          </p:nvPr>
        </p:nvSpPr>
        <p:spPr>
          <a:xfrm>
            <a:off x="609441" y="6356351"/>
            <a:ext cx="2844059" cy="365125"/>
          </a:xfrm>
          <a:prstGeom prst="rect">
            <a:avLst/>
          </a:prstGeom>
        </p:spPr>
        <p:txBody>
          <a:bodyPr vert="horz" lIns="91440" tIns="45720" rIns="91440" bIns="45720" rtlCol="0" anchor="ctr"/>
          <a:lstStyle>
            <a:lvl1pPr algn="l" latinLnBrk="0">
              <a:defRPr kumimoji="1" lang="ja-JP" sz="1200">
                <a:solidFill>
                  <a:srgbClr val="8C8C8C"/>
                </a:solidFill>
                <a:latin typeface="Meiryo UI" pitchFamily="34" charset="-128"/>
                <a:ea typeface="Meiryo UI" pitchFamily="34" charset="-128"/>
                <a:cs typeface="Meiryo UI" pitchFamily="34" charset="-128"/>
              </a:defRPr>
            </a:lvl1pPr>
          </a:lstStyle>
          <a:p>
            <a:fld id="{A833808C-A4A6-4F82-86A2-96714939BD0D}" type="datetime1">
              <a:rPr lang="ja-JP" altLang="en-US" smtClean="0"/>
              <a:t>2016/12/2</a:t>
            </a:fld>
            <a:endParaRPr lang="en-US" altLang="zh-CN"/>
          </a:p>
        </p:txBody>
      </p:sp>
      <p:sp>
        <p:nvSpPr>
          <p:cNvPr id="5" name="フッター プレースホルダー 4"/>
          <p:cNvSpPr>
            <a:spLocks noGrp="1"/>
          </p:cNvSpPr>
          <p:nvPr>
            <p:ph type="ftr" sz="quarter" idx="3"/>
          </p:nvPr>
        </p:nvSpPr>
        <p:spPr>
          <a:xfrm>
            <a:off x="4164515" y="6356351"/>
            <a:ext cx="3859795" cy="365125"/>
          </a:xfrm>
          <a:prstGeom prst="rect">
            <a:avLst/>
          </a:prstGeom>
        </p:spPr>
        <p:txBody>
          <a:bodyPr vert="horz" lIns="91440" tIns="45720" rIns="91440" bIns="45720" rtlCol="0" anchor="ctr"/>
          <a:lstStyle>
            <a:lvl1pPr algn="ctr" latinLnBrk="0">
              <a:defRPr kumimoji="1" lang="ja-JP" sz="1200">
                <a:solidFill>
                  <a:srgbClr val="8C8C8C"/>
                </a:solidFill>
                <a:latin typeface="Meiryo UI" pitchFamily="34" charset="-128"/>
                <a:ea typeface="Meiryo UI" pitchFamily="34" charset="-128"/>
                <a:cs typeface="Meiryo UI" pitchFamily="34" charset="-128"/>
              </a:defRPr>
            </a:lvl1pPr>
          </a:lstStyle>
          <a:p>
            <a:endParaRPr lang="zh-CN" altLang="en-US"/>
          </a:p>
        </p:txBody>
      </p:sp>
      <p:sp>
        <p:nvSpPr>
          <p:cNvPr id="6" name="スライド番号プレースホルダー 5"/>
          <p:cNvSpPr>
            <a:spLocks noGrp="1"/>
          </p:cNvSpPr>
          <p:nvPr>
            <p:ph type="sldNum" sz="quarter" idx="4"/>
          </p:nvPr>
        </p:nvSpPr>
        <p:spPr>
          <a:xfrm>
            <a:off x="8735325" y="6356351"/>
            <a:ext cx="2844059" cy="365125"/>
          </a:xfrm>
          <a:prstGeom prst="rect">
            <a:avLst/>
          </a:prstGeom>
        </p:spPr>
        <p:txBody>
          <a:bodyPr vert="horz" lIns="91440" tIns="45720" rIns="91440" bIns="45720" rtlCol="0" anchor="ctr"/>
          <a:lstStyle>
            <a:lvl1pPr algn="r" latinLnBrk="0">
              <a:defRPr kumimoji="1" lang="ja-JP" sz="1200">
                <a:solidFill>
                  <a:srgbClr val="8C8C8C"/>
                </a:solidFill>
                <a:latin typeface="Meiryo UI" pitchFamily="34" charset="-128"/>
                <a:ea typeface="Meiryo UI" pitchFamily="34" charset="-128"/>
                <a:cs typeface="Meiryo UI" pitchFamily="34" charset="-128"/>
              </a:defRPr>
            </a:lvl1pPr>
          </a:lstStyle>
          <a:p>
            <a:fld id="{A3F31473-23EB-4724-8B59-FE6D21D89FA4}" type="slidenum">
              <a:rPr lang="en-US" altLang="zh-CN" smtClean="0"/>
              <a:pPr/>
              <a:t>‹#›</a:t>
            </a:fld>
            <a:endParaRPr lang="en-US" altLang="zh-CN"/>
          </a:p>
        </p:txBody>
      </p:sp>
    </p:spTree>
    <p:extLst>
      <p:ext uri="{BB962C8B-B14F-4D97-AF65-F5344CB8AC3E}">
        <p14:creationId xmlns:p14="http://schemas.microsoft.com/office/powerpoint/2010/main" val="344928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p:titleStyle>
    <p:bodyStyle>
      <a:lvl1pPr marL="228600" indent="-228600" algn="l" defTabSz="914400" rtl="0" eaLnBrk="1" latinLnBrk="0" hangingPunct="1">
        <a:lnSpc>
          <a:spcPct val="90000"/>
        </a:lnSpc>
        <a:spcBef>
          <a:spcPts val="1800"/>
        </a:spcBef>
        <a:buClr>
          <a:schemeClr val="tx1"/>
        </a:buClr>
        <a:buSzPct val="80000"/>
        <a:buFont typeface="Arial" pitchFamily="34" charset="0"/>
        <a:buChar char="•"/>
        <a:defRPr kumimoji="1" lang="ja-JP" sz="2800" kern="1200">
          <a:solidFill>
            <a:schemeClr val="tx1"/>
          </a:solidFill>
          <a:latin typeface="Meiryo UI" pitchFamily="34" charset="-128"/>
          <a:ea typeface="Meiryo UI" pitchFamily="34" charset="-128"/>
          <a:cs typeface="Meiryo UI" pitchFamily="34" charset="-128"/>
        </a:defRPr>
      </a:lvl1pPr>
      <a:lvl2pPr marL="615950" indent="-285750" algn="l" defTabSz="914400" rtl="0" eaLnBrk="1" latinLnBrk="0" hangingPunct="1">
        <a:lnSpc>
          <a:spcPct val="90000"/>
        </a:lnSpc>
        <a:spcBef>
          <a:spcPts val="600"/>
        </a:spcBef>
        <a:buSzPct val="80000"/>
        <a:buFont typeface="Corbel" pitchFamily="34" charset="0"/>
        <a:buChar char="–"/>
        <a:defRPr kumimoji="1" lang="ja-JP" sz="2400" kern="1200">
          <a:solidFill>
            <a:schemeClr val="tx1"/>
          </a:solidFill>
          <a:latin typeface="Meiryo UI" pitchFamily="34" charset="-128"/>
          <a:ea typeface="Meiryo UI" pitchFamily="34" charset="-128"/>
          <a:cs typeface="Meiryo UI" pitchFamily="34" charset="-128"/>
        </a:defRPr>
      </a:lvl2pPr>
      <a:lvl3pPr marL="996696" indent="-228600" algn="l" defTabSz="914400" rtl="0" eaLnBrk="1" latinLnBrk="0" hangingPunct="1">
        <a:lnSpc>
          <a:spcPct val="90000"/>
        </a:lnSpc>
        <a:spcBef>
          <a:spcPts val="600"/>
        </a:spcBef>
        <a:buClr>
          <a:schemeClr val="tx1"/>
        </a:buClr>
        <a:buSzPct val="80000"/>
        <a:buFont typeface="Arial" pitchFamily="34" charset="0"/>
        <a:buChar char="•"/>
        <a:defRPr kumimoji="1" lang="ja-JP" sz="2000" kern="1200">
          <a:solidFill>
            <a:schemeClr val="tx1"/>
          </a:solidFill>
          <a:latin typeface="Meiryo UI" pitchFamily="34" charset="-128"/>
          <a:ea typeface="Meiryo UI" pitchFamily="34" charset="-128"/>
          <a:cs typeface="Meiryo UI" pitchFamily="34" charset="-128"/>
        </a:defRPr>
      </a:lvl3pPr>
      <a:lvl4pPr marL="1380744" indent="-283464" algn="l" defTabSz="914400" rtl="0" eaLnBrk="1" latinLnBrk="0" hangingPunct="1">
        <a:lnSpc>
          <a:spcPct val="90000"/>
        </a:lnSpc>
        <a:spcBef>
          <a:spcPts val="600"/>
        </a:spcBef>
        <a:buFont typeface="Corbel" pitchFamily="34" charset="0"/>
        <a:buChar char="–"/>
        <a:defRPr kumimoji="1" lang="ja-JP" sz="1800" kern="1200">
          <a:solidFill>
            <a:schemeClr val="tx1"/>
          </a:solidFill>
          <a:latin typeface="Meiryo UI" pitchFamily="34" charset="-128"/>
          <a:ea typeface="Meiryo UI" pitchFamily="34" charset="-128"/>
          <a:cs typeface="Meiryo UI" pitchFamily="34" charset="-128"/>
        </a:defRPr>
      </a:lvl4pPr>
      <a:lvl5pPr marL="1764792" indent="-228600" algn="l" defTabSz="914400" rtl="0" eaLnBrk="1" latinLnBrk="0" hangingPunct="1">
        <a:lnSpc>
          <a:spcPct val="90000"/>
        </a:lnSpc>
        <a:spcBef>
          <a:spcPts val="600"/>
        </a:spcBef>
        <a:buClr>
          <a:schemeClr val="tx1"/>
        </a:buClr>
        <a:buSzPct val="80000"/>
        <a:buFont typeface="Arial" pitchFamily="34" charset="0"/>
        <a:buChar char="•"/>
        <a:defRPr kumimoji="1" lang="ja-JP" sz="1800" kern="1200">
          <a:solidFill>
            <a:schemeClr val="tx1"/>
          </a:solidFill>
          <a:latin typeface="Meiryo UI" pitchFamily="34" charset="-128"/>
          <a:ea typeface="Meiryo UI" pitchFamily="34" charset="-128"/>
          <a:cs typeface="Meiryo UI" pitchFamily="34" charset="-128"/>
        </a:defRPr>
      </a:lvl5pPr>
      <a:lvl6pPr marL="2148840" indent="-283464" algn="l" defTabSz="914400" rtl="0" eaLnBrk="1" latinLnBrk="0" hangingPunct="1">
        <a:lnSpc>
          <a:spcPct val="90000"/>
        </a:lnSpc>
        <a:spcBef>
          <a:spcPts val="600"/>
        </a:spcBef>
        <a:buFont typeface="Corbel" pitchFamily="34" charset="0"/>
        <a:buChar char="–"/>
        <a:defRPr kumimoji="1" lang="ja-JP" sz="1800" kern="1200" baseline="0">
          <a:solidFill>
            <a:schemeClr val="tx1"/>
          </a:solidFill>
          <a:latin typeface="+mn-lt"/>
          <a:ea typeface="+mn-ea"/>
          <a:cs typeface="+mn-cs"/>
        </a:defRPr>
      </a:lvl6pPr>
      <a:lvl7pPr marL="2532888" indent="-228600" algn="l" defTabSz="914400" rtl="0" eaLnBrk="1" latinLnBrk="0" hangingPunct="1">
        <a:lnSpc>
          <a:spcPct val="90000"/>
        </a:lnSpc>
        <a:spcBef>
          <a:spcPts val="600"/>
        </a:spcBef>
        <a:buSzPct val="80000"/>
        <a:buFont typeface="Arial" pitchFamily="34" charset="0"/>
        <a:buChar char="•"/>
        <a:defRPr kumimoji="1" lang="ja-JP" sz="1800" kern="1200" baseline="0">
          <a:solidFill>
            <a:schemeClr val="tx1"/>
          </a:solidFill>
          <a:latin typeface="+mn-lt"/>
          <a:ea typeface="+mn-ea"/>
          <a:cs typeface="+mn-cs"/>
        </a:defRPr>
      </a:lvl7pPr>
      <a:lvl8pPr marL="2916936" indent="-283464" algn="l" defTabSz="914400" rtl="0" eaLnBrk="1" latinLnBrk="0" hangingPunct="1">
        <a:lnSpc>
          <a:spcPct val="90000"/>
        </a:lnSpc>
        <a:spcBef>
          <a:spcPts val="600"/>
        </a:spcBef>
        <a:buFont typeface="Corbel" pitchFamily="34" charset="0"/>
        <a:buChar char="–"/>
        <a:defRPr kumimoji="1" lang="ja-JP" sz="1800" kern="1200" baseline="0">
          <a:solidFill>
            <a:schemeClr val="tx1"/>
          </a:solidFill>
          <a:latin typeface="+mn-lt"/>
          <a:ea typeface="+mn-ea"/>
          <a:cs typeface="+mn-cs"/>
        </a:defRPr>
      </a:lvl8pPr>
      <a:lvl9pPr marL="3300984" indent="-228600" algn="l" defTabSz="914400" rtl="0" eaLnBrk="1" latinLnBrk="0" hangingPunct="1">
        <a:lnSpc>
          <a:spcPct val="90000"/>
        </a:lnSpc>
        <a:spcBef>
          <a:spcPts val="600"/>
        </a:spcBef>
        <a:buSzPct val="80000"/>
        <a:buFont typeface="Arial" pitchFamily="34" charset="0"/>
        <a:buChar char="•"/>
        <a:defRPr kumimoji="1" lang="ja-JP" sz="1800" kern="1200">
          <a:solidFill>
            <a:schemeClr val="tx1"/>
          </a:solidFill>
          <a:latin typeface="+mn-lt"/>
          <a:ea typeface="+mn-ea"/>
          <a:cs typeface="+mn-cs"/>
        </a:defRPr>
      </a:lvl9pPr>
    </p:bodyStyle>
    <p:otherStyle>
      <a:defPPr>
        <a:defRPr kumimoji="1" lang="ja-JP"/>
      </a:defPPr>
      <a:lvl1pPr marL="0" algn="l" defTabSz="914400" rtl="0" eaLnBrk="1" latinLnBrk="0" hangingPunct="1">
        <a:defRPr kumimoji="1" lang="ja-JP" sz="1800" kern="1200">
          <a:solidFill>
            <a:schemeClr val="tx1"/>
          </a:solidFill>
          <a:latin typeface="+mn-lt"/>
          <a:ea typeface="+mn-ea"/>
          <a:cs typeface="+mn-cs"/>
        </a:defRPr>
      </a:lvl1pPr>
      <a:lvl2pPr marL="457200" algn="l" defTabSz="914400" rtl="0" eaLnBrk="1" latinLnBrk="0" hangingPunct="1">
        <a:defRPr kumimoji="1" lang="ja-JP" sz="1800" kern="1200">
          <a:solidFill>
            <a:schemeClr val="tx1"/>
          </a:solidFill>
          <a:latin typeface="+mn-lt"/>
          <a:ea typeface="+mn-ea"/>
          <a:cs typeface="+mn-cs"/>
        </a:defRPr>
      </a:lvl2pPr>
      <a:lvl3pPr marL="914400" algn="l" defTabSz="914400" rtl="0" eaLnBrk="1" latinLnBrk="0" hangingPunct="1">
        <a:defRPr kumimoji="1" lang="ja-JP" sz="1800" kern="1200">
          <a:solidFill>
            <a:schemeClr val="tx1"/>
          </a:solidFill>
          <a:latin typeface="+mn-lt"/>
          <a:ea typeface="+mn-ea"/>
          <a:cs typeface="+mn-cs"/>
        </a:defRPr>
      </a:lvl3pPr>
      <a:lvl4pPr marL="1371600" algn="l" defTabSz="914400" rtl="0" eaLnBrk="1" latinLnBrk="0" hangingPunct="1">
        <a:defRPr kumimoji="1" lang="ja-JP" sz="1800" kern="1200">
          <a:solidFill>
            <a:schemeClr val="tx1"/>
          </a:solidFill>
          <a:latin typeface="+mn-lt"/>
          <a:ea typeface="+mn-ea"/>
          <a:cs typeface="+mn-cs"/>
        </a:defRPr>
      </a:lvl4pPr>
      <a:lvl5pPr marL="1828800" algn="l" defTabSz="914400" rtl="0" eaLnBrk="1" latinLnBrk="0" hangingPunct="1">
        <a:defRPr kumimoji="1" lang="ja-JP" sz="1800" kern="1200">
          <a:solidFill>
            <a:schemeClr val="tx1"/>
          </a:solidFill>
          <a:latin typeface="+mn-lt"/>
          <a:ea typeface="+mn-ea"/>
          <a:cs typeface="+mn-cs"/>
        </a:defRPr>
      </a:lvl5pPr>
      <a:lvl6pPr marL="2286000" algn="l" defTabSz="914400" rtl="0" eaLnBrk="1" latinLnBrk="0" hangingPunct="1">
        <a:defRPr kumimoji="1" lang="ja-JP" sz="1800" kern="1200">
          <a:solidFill>
            <a:schemeClr val="tx1"/>
          </a:solidFill>
          <a:latin typeface="+mn-lt"/>
          <a:ea typeface="+mn-ea"/>
          <a:cs typeface="+mn-cs"/>
        </a:defRPr>
      </a:lvl6pPr>
      <a:lvl7pPr marL="2743200" algn="l" defTabSz="914400" rtl="0" eaLnBrk="1" latinLnBrk="0" hangingPunct="1">
        <a:defRPr kumimoji="1" lang="ja-JP" sz="1800" kern="1200">
          <a:solidFill>
            <a:schemeClr val="tx1"/>
          </a:solidFill>
          <a:latin typeface="+mn-lt"/>
          <a:ea typeface="+mn-ea"/>
          <a:cs typeface="+mn-cs"/>
        </a:defRPr>
      </a:lvl7pPr>
      <a:lvl8pPr marL="3200400" algn="l" defTabSz="914400" rtl="0" eaLnBrk="1" latinLnBrk="0" hangingPunct="1">
        <a:defRPr kumimoji="1" lang="ja-JP" sz="1800" kern="1200">
          <a:solidFill>
            <a:schemeClr val="tx1"/>
          </a:solidFill>
          <a:latin typeface="+mn-lt"/>
          <a:ea typeface="+mn-ea"/>
          <a:cs typeface="+mn-cs"/>
        </a:defRPr>
      </a:lvl8pPr>
      <a:lvl9pPr marL="3657600" algn="l" defTabSz="914400" rtl="0" eaLnBrk="1" latinLnBrk="0" hangingPunct="1">
        <a:defRPr kumimoji="1" lang="ja-JP"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itic.org/public-policy/SnapshotofDataLocalizationMeasures9-15-2016.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albrightstonebridge.com/files/ASG%20Data%20Localization%20Report%20-%20September%202015.pdf" TargetMode="External"/><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hyperlink" Target="http://www.mckinsey.com/business-functions/digital-mckinsey/our-insights/digital-globalization-the-new-era-of-global-flows" TargetMode="External"/><Relationship Id="rId4" Type="http://schemas.openxmlformats.org/officeDocument/2006/relationships/hyperlink" Target="https://www.itic.org/public-policy/SnapshotofDataLocalizationMeasures9-15-2016.pdf"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2060847"/>
            <a:ext cx="4798268" cy="3349353"/>
          </a:xfrm>
          <a:noFill/>
        </p:spPr>
        <p:txBody>
          <a:bodyPr>
            <a:noAutofit/>
          </a:bodyPr>
          <a:lstStyle/>
          <a:p>
            <a:r>
              <a:rPr lang="en-US" altLang="ja-JP" sz="3800" i="1" dirty="0">
                <a:latin typeface="Times New Roman" panose="02020603050405020304" pitchFamily="18" charset="0"/>
                <a:cs typeface="Times New Roman" panose="02020603050405020304" pitchFamily="18" charset="0"/>
              </a:rPr>
              <a:t>Digital Trade Policy: </a:t>
            </a:r>
            <a:r>
              <a:rPr lang="en-US" altLang="ja-JP" sz="3800" dirty="0" smtClean="0">
                <a:latin typeface="Times New Roman" panose="02020603050405020304" pitchFamily="18" charset="0"/>
                <a:cs typeface="Times New Roman" panose="02020603050405020304" pitchFamily="18" charset="0"/>
              </a:rPr>
              <a:t/>
            </a:r>
            <a:br>
              <a:rPr lang="en-US" altLang="ja-JP" sz="3800" dirty="0" smtClean="0">
                <a:latin typeface="Times New Roman" panose="02020603050405020304" pitchFamily="18" charset="0"/>
                <a:cs typeface="Times New Roman" panose="02020603050405020304" pitchFamily="18" charset="0"/>
              </a:rPr>
            </a:br>
            <a:r>
              <a:rPr lang="en-US" altLang="ja-JP" sz="3600" i="1" dirty="0" smtClean="0">
                <a:latin typeface="Times New Roman" panose="02020603050405020304" pitchFamily="18" charset="0"/>
                <a:cs typeface="Times New Roman" panose="02020603050405020304" pitchFamily="18" charset="0"/>
              </a:rPr>
              <a:t/>
            </a:r>
            <a:br>
              <a:rPr lang="en-US" altLang="ja-JP" sz="3600" i="1" dirty="0" smtClean="0">
                <a:latin typeface="Times New Roman" panose="02020603050405020304" pitchFamily="18" charset="0"/>
                <a:cs typeface="Times New Roman" panose="02020603050405020304" pitchFamily="18" charset="0"/>
              </a:rPr>
            </a:br>
            <a:r>
              <a:rPr lang="en-US" altLang="ja-JP" sz="3800" i="1" dirty="0" smtClean="0">
                <a:latin typeface="Times New Roman" panose="02020603050405020304" pitchFamily="18" charset="0"/>
                <a:cs typeface="Times New Roman" panose="02020603050405020304" pitchFamily="18" charset="0"/>
              </a:rPr>
              <a:t>TPP </a:t>
            </a:r>
            <a:r>
              <a:rPr lang="en-US" altLang="ja-JP" sz="3800" i="1" dirty="0">
                <a:latin typeface="Times New Roman" panose="02020603050405020304" pitchFamily="18" charset="0"/>
                <a:cs typeface="Times New Roman" panose="02020603050405020304" pitchFamily="18" charset="0"/>
              </a:rPr>
              <a:t>as Minimum </a:t>
            </a:r>
            <a:r>
              <a:rPr lang="en-US" altLang="ja-JP" sz="3800" i="1" dirty="0" smtClean="0">
                <a:latin typeface="Times New Roman" panose="02020603050405020304" pitchFamily="18" charset="0"/>
                <a:cs typeface="Times New Roman" panose="02020603050405020304" pitchFamily="18" charset="0"/>
              </a:rPr>
              <a:t/>
            </a:r>
            <a:br>
              <a:rPr lang="en-US" altLang="ja-JP" sz="3800" i="1" dirty="0" smtClean="0">
                <a:latin typeface="Times New Roman" panose="02020603050405020304" pitchFamily="18" charset="0"/>
                <a:cs typeface="Times New Roman" panose="02020603050405020304" pitchFamily="18" charset="0"/>
              </a:rPr>
            </a:br>
            <a:r>
              <a:rPr lang="en-US" altLang="ja-JP" sz="3800" i="1" dirty="0" smtClean="0">
                <a:latin typeface="Times New Roman" panose="02020603050405020304" pitchFamily="18" charset="0"/>
                <a:cs typeface="Times New Roman" panose="02020603050405020304" pitchFamily="18" charset="0"/>
              </a:rPr>
              <a:t>       Standard </a:t>
            </a:r>
            <a:r>
              <a:rPr lang="en-US" altLang="ja-JP" sz="3800" i="1" dirty="0">
                <a:latin typeface="Times New Roman" panose="02020603050405020304" pitchFamily="18" charset="0"/>
                <a:cs typeface="Times New Roman" panose="02020603050405020304" pitchFamily="18" charset="0"/>
              </a:rPr>
              <a:t>or More</a:t>
            </a:r>
            <a:r>
              <a:rPr lang="en-US" altLang="ja-JP" sz="3800" i="1" dirty="0" smtClean="0">
                <a:latin typeface="Times New Roman" panose="02020603050405020304" pitchFamily="18" charset="0"/>
                <a:cs typeface="Times New Roman" panose="02020603050405020304" pitchFamily="18" charset="0"/>
              </a:rPr>
              <a:t>?</a:t>
            </a:r>
            <a:br>
              <a:rPr lang="en-US" altLang="ja-JP" sz="3800" i="1" dirty="0" smtClean="0">
                <a:latin typeface="Times New Roman" panose="02020603050405020304" pitchFamily="18" charset="0"/>
                <a:cs typeface="Times New Roman" panose="02020603050405020304" pitchFamily="18" charset="0"/>
              </a:rPr>
            </a:br>
            <a:r>
              <a:rPr lang="en-US" altLang="ja-JP" sz="3800" i="1" dirty="0">
                <a:latin typeface="Times New Roman" panose="02020603050405020304" pitchFamily="18" charset="0"/>
                <a:cs typeface="Times New Roman" panose="02020603050405020304" pitchFamily="18" charset="0"/>
              </a:rPr>
              <a:t/>
            </a:r>
            <a:br>
              <a:rPr lang="en-US" altLang="ja-JP" sz="3800" i="1" dirty="0">
                <a:latin typeface="Times New Roman" panose="02020603050405020304" pitchFamily="18" charset="0"/>
                <a:cs typeface="Times New Roman" panose="02020603050405020304" pitchFamily="18" charset="0"/>
              </a:rPr>
            </a:br>
            <a:r>
              <a:rPr lang="en-US" altLang="ja-JP" sz="3600" dirty="0" smtClean="0">
                <a:latin typeface="Times New Roman" panose="02020603050405020304" pitchFamily="18" charset="0"/>
                <a:cs typeface="Times New Roman" panose="02020603050405020304" pitchFamily="18" charset="0"/>
              </a:rPr>
              <a:t/>
            </a:r>
            <a:br>
              <a:rPr lang="en-US" altLang="ja-JP" sz="3600" dirty="0" smtClean="0">
                <a:latin typeface="Times New Roman" panose="02020603050405020304" pitchFamily="18" charset="0"/>
                <a:cs typeface="Times New Roman" panose="02020603050405020304" pitchFamily="18" charset="0"/>
              </a:rPr>
            </a:br>
            <a:endParaRPr kumimoji="1" lang="ja-JP" sz="3600" dirty="0">
              <a:latin typeface="Times New Roman" panose="02020603050405020304" pitchFamily="18" charset="0"/>
              <a:cs typeface="Times New Roman" panose="02020603050405020304" pitchFamily="18" charset="0"/>
            </a:endParaRPr>
          </a:p>
        </p:txBody>
      </p:sp>
      <p:sp>
        <p:nvSpPr>
          <p:cNvPr id="3" name="サブタイトル 2"/>
          <p:cNvSpPr>
            <a:spLocks noGrp="1"/>
          </p:cNvSpPr>
          <p:nvPr>
            <p:ph type="subTitle" idx="1"/>
          </p:nvPr>
        </p:nvSpPr>
        <p:spPr>
          <a:xfrm>
            <a:off x="189756" y="5410200"/>
            <a:ext cx="4608512" cy="1259160"/>
          </a:xfrm>
        </p:spPr>
        <p:txBody>
          <a:bodyPr>
            <a:normAutofit/>
          </a:bodyPr>
          <a:lstStyle/>
          <a:p>
            <a:pPr>
              <a:spcBef>
                <a:spcPts val="600"/>
              </a:spcBef>
            </a:pPr>
            <a:r>
              <a:rPr lang="en-US" altLang="ja-JP" dirty="0">
                <a:latin typeface="Times New Roman" panose="02020603050405020304" pitchFamily="18" charset="0"/>
                <a:cs typeface="Times New Roman" panose="02020603050405020304" pitchFamily="18" charset="0"/>
              </a:rPr>
              <a:t>Kenta </a:t>
            </a:r>
            <a:r>
              <a:rPr lang="en-US" altLang="ja-JP" dirty="0" smtClean="0">
                <a:latin typeface="Times New Roman" panose="02020603050405020304" pitchFamily="18" charset="0"/>
                <a:cs typeface="Times New Roman" panose="02020603050405020304" pitchFamily="18" charset="0"/>
              </a:rPr>
              <a:t>Mochizuki </a:t>
            </a:r>
          </a:p>
          <a:p>
            <a:pPr>
              <a:spcBef>
                <a:spcPts val="600"/>
              </a:spcBef>
            </a:pPr>
            <a:r>
              <a:rPr lang="en-US" altLang="ja-JP" i="1" dirty="0" smtClean="0">
                <a:latin typeface="Times New Roman" panose="02020603050405020304" pitchFamily="18" charset="0"/>
                <a:cs typeface="Times New Roman" panose="02020603050405020304" pitchFamily="18" charset="0"/>
              </a:rPr>
              <a:t>    Attorney </a:t>
            </a:r>
            <a:r>
              <a:rPr lang="en-US" altLang="ja-JP" i="1" dirty="0">
                <a:latin typeface="Times New Roman" panose="02020603050405020304" pitchFamily="18" charset="0"/>
                <a:cs typeface="Times New Roman" panose="02020603050405020304" pitchFamily="18" charset="0"/>
              </a:rPr>
              <a:t>at Law </a:t>
            </a:r>
            <a:r>
              <a:rPr lang="en-US" altLang="ja-JP" i="1" dirty="0" smtClean="0">
                <a:latin typeface="Times New Roman" panose="02020603050405020304" pitchFamily="18" charset="0"/>
                <a:cs typeface="Times New Roman" panose="02020603050405020304" pitchFamily="18" charset="0"/>
              </a:rPr>
              <a:t>(</a:t>
            </a:r>
            <a:r>
              <a:rPr lang="en-US" altLang="ja-JP" i="1" dirty="0">
                <a:latin typeface="Times New Roman" panose="02020603050405020304" pitchFamily="18" charset="0"/>
                <a:cs typeface="Times New Roman" panose="02020603050405020304" pitchFamily="18" charset="0"/>
              </a:rPr>
              <a:t>New York)</a:t>
            </a:r>
            <a:br>
              <a:rPr lang="en-US" altLang="ja-JP" i="1" dirty="0">
                <a:latin typeface="Times New Roman" panose="02020603050405020304" pitchFamily="18" charset="0"/>
                <a:cs typeface="Times New Roman" panose="02020603050405020304" pitchFamily="18" charset="0"/>
              </a:rPr>
            </a:br>
            <a:r>
              <a:rPr lang="en-US" altLang="ja-JP" dirty="0" smtClean="0">
                <a:latin typeface="Times New Roman" panose="02020603050405020304" pitchFamily="18" charset="0"/>
                <a:cs typeface="Times New Roman" panose="02020603050405020304" pitchFamily="18" charset="0"/>
              </a:rPr>
              <a:t>               Yahoo </a:t>
            </a:r>
            <a:r>
              <a:rPr lang="en-US" altLang="ja-JP" dirty="0">
                <a:latin typeface="Times New Roman" panose="02020603050405020304" pitchFamily="18" charset="0"/>
                <a:cs typeface="Times New Roman" panose="02020603050405020304" pitchFamily="18" charset="0"/>
              </a:rPr>
              <a:t>Japan </a:t>
            </a:r>
            <a:r>
              <a:rPr lang="en-US" altLang="ja-JP" dirty="0" smtClean="0">
                <a:latin typeface="Times New Roman" panose="02020603050405020304" pitchFamily="18" charset="0"/>
                <a:cs typeface="Times New Roman" panose="02020603050405020304" pitchFamily="18" charset="0"/>
              </a:rPr>
              <a:t>Corporation</a:t>
            </a:r>
            <a:endParaRPr kumimoji="1" lang="ja-JP" dirty="0"/>
          </a:p>
        </p:txBody>
      </p:sp>
      <p:pic>
        <p:nvPicPr>
          <p:cNvPr id="102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16632"/>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pPr/>
              <a:t>1</a:t>
            </a:fld>
            <a:endParaRPr kumimoji="1" lang="ja-JP" altLang="en-US"/>
          </a:p>
        </p:txBody>
      </p:sp>
      <p:sp>
        <p:nvSpPr>
          <p:cNvPr id="6"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5" name="テキスト ボックス 4"/>
          <p:cNvSpPr txBox="1"/>
          <p:nvPr/>
        </p:nvSpPr>
        <p:spPr>
          <a:xfrm>
            <a:off x="117748" y="116632"/>
            <a:ext cx="4536504" cy="535531"/>
          </a:xfrm>
          <a:prstGeom prst="rect">
            <a:avLst/>
          </a:prstGeom>
          <a:noFill/>
        </p:spPr>
        <p:txBody>
          <a:bodyPr wrap="square" rtlCol="0">
            <a:spAutoFit/>
          </a:bodyPr>
          <a:lstStyle/>
          <a:p>
            <a:pPr>
              <a:lnSpc>
                <a:spcPct val="90000"/>
              </a:lnSpc>
            </a:pPr>
            <a:r>
              <a:rPr kumimoji="1" lang="en-US" altLang="ja-JP" sz="1600" i="1" dirty="0" smtClean="0">
                <a:latin typeface="Times New Roman" panose="02020603050405020304" pitchFamily="18" charset="0"/>
                <a:cs typeface="Times New Roman" panose="02020603050405020304" pitchFamily="18" charset="0"/>
              </a:rPr>
              <a:t>No. 145: Day 1, 6 December 2016, 13:50-14:10</a:t>
            </a:r>
          </a:p>
          <a:p>
            <a:pPr>
              <a:lnSpc>
                <a:spcPct val="90000"/>
              </a:lnSpc>
            </a:pPr>
            <a:r>
              <a:rPr kumimoji="1" lang="en-US" altLang="ja-JP" sz="1600" i="1" dirty="0" smtClean="0">
                <a:latin typeface="Times New Roman" panose="02020603050405020304" pitchFamily="18" charset="0"/>
                <a:cs typeface="Times New Roman" panose="02020603050405020304" pitchFamily="18" charset="0"/>
              </a:rPr>
              <a:t>Guadalajara, Mexico</a:t>
            </a:r>
            <a:endParaRPr kumimoji="1" lang="ja-JP" altLang="en-US" sz="1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080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p:cNvSpPr>
            <a:spLocks noGrp="1"/>
          </p:cNvSpPr>
          <p:nvPr>
            <p:ph idx="1"/>
          </p:nvPr>
        </p:nvSpPr>
        <p:spPr>
          <a:xfrm>
            <a:off x="405780" y="1124743"/>
            <a:ext cx="11377264" cy="5328593"/>
          </a:xfrm>
          <a:solidFill>
            <a:srgbClr val="FFFFFF"/>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14.11: </a:t>
            </a:r>
            <a:r>
              <a:rPr lang="en-US" altLang="ja-JP" sz="2400" b="1" dirty="0">
                <a:latin typeface="Times New Roman" panose="02020603050405020304" pitchFamily="18" charset="0"/>
                <a:cs typeface="Times New Roman" panose="02020603050405020304" pitchFamily="18" charset="0"/>
              </a:rPr>
              <a:t>Cross-Border Transfer of Information by Electronic </a:t>
            </a:r>
            <a:r>
              <a:rPr lang="en-US" altLang="ja-JP" sz="2400" b="1" dirty="0" smtClean="0">
                <a:latin typeface="Times New Roman" panose="02020603050405020304" pitchFamily="18" charset="0"/>
                <a:cs typeface="Times New Roman" panose="02020603050405020304" pitchFamily="18" charset="0"/>
              </a:rPr>
              <a:t>Means</a:t>
            </a:r>
          </a:p>
          <a:p>
            <a:pPr marL="0" indent="0">
              <a:spcBef>
                <a:spcPts val="600"/>
              </a:spcBef>
              <a:buNone/>
            </a:pPr>
            <a:r>
              <a:rPr lang="en-US" altLang="ja-JP" sz="2000" dirty="0" smtClean="0"/>
              <a:t>   </a:t>
            </a:r>
            <a:r>
              <a:rPr lang="en-US" altLang="ja-JP" sz="2000" b="1" dirty="0" smtClean="0">
                <a:latin typeface="Times New Roman" panose="02020603050405020304" pitchFamily="18" charset="0"/>
                <a:cs typeface="Times New Roman" panose="02020603050405020304" pitchFamily="18" charset="0"/>
              </a:rPr>
              <a:t>【Analysis】</a:t>
            </a:r>
          </a:p>
          <a:p>
            <a:pPr marL="0" indent="0">
              <a:spcBef>
                <a:spcPts val="600"/>
              </a:spcBef>
              <a:buNone/>
            </a:pPr>
            <a:r>
              <a:rPr kumimoji="1" lang="ja-JP" altLang="en-US" sz="2000" b="1" dirty="0">
                <a:latin typeface="Times New Roman" panose="02020603050405020304" pitchFamily="18" charset="0"/>
                <a:cs typeface="Times New Roman" panose="02020603050405020304" pitchFamily="18" charset="0"/>
              </a:rPr>
              <a:t>　</a:t>
            </a:r>
            <a:r>
              <a:rPr kumimoji="1" lang="ja-JP" alt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[Point 2] Exception Clause:  What is “a legitimate public policy objective”?</a:t>
            </a:r>
          </a:p>
          <a:p>
            <a:pPr marL="0" indent="0">
              <a:spcBef>
                <a:spcPts val="600"/>
              </a:spcBef>
              <a:buNone/>
            </a:pPr>
            <a:r>
              <a:rPr lang="ja-JP" altLang="en-US"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Neither such wording in WTO Agreements nor WTO jurisprudence on the wording; leaves broad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room for different interpretation on </a:t>
            </a:r>
            <a:r>
              <a:rPr lang="en-US" altLang="ja-JP" sz="2000" b="1" u="sng" dirty="0" smtClean="0">
                <a:latin typeface="Times New Roman" panose="02020603050405020304" pitchFamily="18" charset="0"/>
                <a:cs typeface="Times New Roman" panose="02020603050405020304" pitchFamily="18" charset="0"/>
              </a:rPr>
              <a:t>what kind of public policy objective is legitimate</a:t>
            </a:r>
            <a:r>
              <a:rPr lang="en-US" altLang="ja-JP" sz="2000" u="sng" dirty="0" smtClean="0">
                <a:latin typeface="Times New Roman" panose="02020603050405020304" pitchFamily="18" charset="0"/>
                <a:cs typeface="Times New Roman" panose="02020603050405020304" pitchFamily="18" charset="0"/>
              </a:rPr>
              <a:t>.</a:t>
            </a:r>
            <a:endParaRPr kumimoji="1"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endParaRPr lang="en-US" altLang="ja-JP" sz="800" u="sng" dirty="0">
              <a:latin typeface="Times New Roman" panose="02020603050405020304" pitchFamily="18" charset="0"/>
              <a:cs typeface="Times New Roman" panose="02020603050405020304" pitchFamily="18" charset="0"/>
            </a:endParaRPr>
          </a:p>
          <a:p>
            <a:pPr marL="0" indent="0">
              <a:spcBef>
                <a:spcPts val="600"/>
              </a:spcBef>
              <a:buNone/>
            </a:pP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[Point 3] Exception Clause: Similar to WTO’s Agreement on Technical Barriers to Trade (TBT </a:t>
            </a:r>
          </a:p>
          <a:p>
            <a:pPr marL="0" indent="0">
              <a:spcBef>
                <a:spcPts val="600"/>
              </a:spcBef>
              <a:buNone/>
            </a:pPr>
            <a:r>
              <a:rPr lang="en-US" altLang="ja-JP"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Agreement)</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ja-JP" altLang="en-US" sz="1800" dirty="0" smtClean="0">
                <a:latin typeface="Times New Roman" panose="02020603050405020304" pitchFamily="18" charset="0"/>
                <a:cs typeface="Times New Roman" panose="02020603050405020304" pitchFamily="18" charset="0"/>
              </a:rPr>
              <a:t>●</a:t>
            </a:r>
            <a:r>
              <a:rPr lang="en-US" altLang="ja-JP" sz="1800" dirty="0" smtClean="0">
                <a:latin typeface="Times New Roman" panose="02020603050405020304" pitchFamily="18" charset="0"/>
                <a:cs typeface="Times New Roman" panose="02020603050405020304" pitchFamily="18" charset="0"/>
              </a:rPr>
              <a:t>TBT Art. 2.2</a:t>
            </a:r>
          </a:p>
          <a:p>
            <a:pPr marL="0" indent="0">
              <a:spcBef>
                <a:spcPts val="600"/>
              </a:spcBef>
              <a:buNone/>
            </a:pPr>
            <a:r>
              <a:rPr kumimoji="1" lang="en-US" altLang="ja-JP" sz="1800" dirty="0">
                <a:latin typeface="Times New Roman" panose="02020603050405020304" pitchFamily="18" charset="0"/>
                <a:cs typeface="Times New Roman" panose="02020603050405020304" pitchFamily="18" charset="0"/>
              </a:rPr>
              <a:t> </a:t>
            </a:r>
            <a:r>
              <a:rPr kumimoji="1" lang="en-US" altLang="ja-JP" sz="1800" dirty="0" smtClean="0">
                <a:latin typeface="Times New Roman" panose="02020603050405020304" pitchFamily="18" charset="0"/>
                <a:cs typeface="Times New Roman" panose="02020603050405020304" pitchFamily="18" charset="0"/>
              </a:rPr>
              <a:t>        </a:t>
            </a:r>
            <a:r>
              <a:rPr kumimoji="1" lang="ja-JP" altLang="en-US" sz="1800" dirty="0" smtClean="0">
                <a:latin typeface="Times New Roman" panose="02020603050405020304" pitchFamily="18" charset="0"/>
                <a:cs typeface="Times New Roman" panose="02020603050405020304" pitchFamily="18" charset="0"/>
              </a:rPr>
              <a:t>・・・</a:t>
            </a:r>
            <a:r>
              <a:rPr lang="en-US" altLang="ja-JP" sz="1800" dirty="0">
                <a:latin typeface="Times New Roman" panose="02020603050405020304" pitchFamily="18" charset="0"/>
                <a:cs typeface="Times New Roman" panose="02020603050405020304" pitchFamily="18" charset="0"/>
              </a:rPr>
              <a:t>For this purpose, technical regulations </a:t>
            </a:r>
            <a:r>
              <a:rPr lang="en-US" altLang="ja-JP" sz="1800" u="sng" dirty="0">
                <a:latin typeface="Times New Roman" panose="02020603050405020304" pitchFamily="18" charset="0"/>
                <a:cs typeface="Times New Roman" panose="02020603050405020304" pitchFamily="18" charset="0"/>
              </a:rPr>
              <a:t>shall not be more trade-restrictive than necessary to fulfil a </a:t>
            </a:r>
            <a:endParaRPr lang="en-US" altLang="ja-JP" sz="1800" u="sng"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1800" dirty="0">
                <a:latin typeface="Times New Roman" panose="02020603050405020304" pitchFamily="18" charset="0"/>
                <a:cs typeface="Times New Roman" panose="02020603050405020304" pitchFamily="18" charset="0"/>
              </a:rPr>
              <a:t>　</a:t>
            </a:r>
            <a:r>
              <a:rPr lang="ja-JP" altLang="en-US" sz="1800" dirty="0" smtClean="0">
                <a:latin typeface="Times New Roman" panose="02020603050405020304" pitchFamily="18" charset="0"/>
                <a:cs typeface="Times New Roman" panose="02020603050405020304" pitchFamily="18" charset="0"/>
              </a:rPr>
              <a:t>　　 </a:t>
            </a:r>
            <a:r>
              <a:rPr lang="en-US" altLang="ja-JP" sz="1800" u="sng" dirty="0" smtClean="0">
                <a:latin typeface="Times New Roman" panose="02020603050405020304" pitchFamily="18" charset="0"/>
                <a:cs typeface="Times New Roman" panose="02020603050405020304" pitchFamily="18" charset="0"/>
              </a:rPr>
              <a:t>legitimate </a:t>
            </a:r>
            <a:r>
              <a:rPr lang="en-US" altLang="ja-JP" sz="1800" u="sng" dirty="0">
                <a:latin typeface="Times New Roman" panose="02020603050405020304" pitchFamily="18" charset="0"/>
                <a:cs typeface="Times New Roman" panose="02020603050405020304" pitchFamily="18" charset="0"/>
              </a:rPr>
              <a:t>objective</a:t>
            </a:r>
            <a:r>
              <a:rPr lang="en-US" altLang="ja-JP" sz="1800" dirty="0">
                <a:latin typeface="Times New Roman" panose="02020603050405020304" pitchFamily="18" charset="0"/>
                <a:cs typeface="Times New Roman" panose="02020603050405020304" pitchFamily="18" charset="0"/>
              </a:rPr>
              <a:t>, taking account of the risks non-fulfilment would create</a:t>
            </a:r>
            <a:r>
              <a:rPr lang="en-US" altLang="ja-JP" sz="1800" dirty="0" smtClean="0">
                <a:latin typeface="Times New Roman" panose="02020603050405020304" pitchFamily="18" charset="0"/>
                <a:cs typeface="Times New Roman" panose="02020603050405020304" pitchFamily="18" charset="0"/>
              </a:rPr>
              <a:t>.</a:t>
            </a:r>
            <a:r>
              <a:rPr lang="ja-JP" altLang="en-US" sz="1800" dirty="0" smtClean="0">
                <a:latin typeface="Times New Roman" panose="02020603050405020304" pitchFamily="18" charset="0"/>
                <a:cs typeface="Times New Roman" panose="02020603050405020304" pitchFamily="18" charset="0"/>
              </a:rPr>
              <a:t>・・・</a:t>
            </a:r>
            <a:r>
              <a:rPr lang="en-US" altLang="ja-JP" sz="1800" dirty="0">
                <a:latin typeface="Times New Roman" panose="02020603050405020304" pitchFamily="18" charset="0"/>
                <a:cs typeface="Times New Roman" panose="02020603050405020304" pitchFamily="18" charset="0"/>
              </a:rPr>
              <a:t>  </a:t>
            </a:r>
            <a:endParaRPr lang="en-US" altLang="ja-JP" sz="1800" dirty="0" smtClean="0">
              <a:latin typeface="Times New Roman" panose="02020603050405020304" pitchFamily="18" charset="0"/>
              <a:cs typeface="Times New Roman" panose="02020603050405020304" pitchFamily="18" charset="0"/>
            </a:endParaRPr>
          </a:p>
          <a:p>
            <a:pPr marL="0" indent="0">
              <a:spcBef>
                <a:spcPts val="600"/>
              </a:spcBef>
              <a:buNone/>
            </a:pPr>
            <a:r>
              <a:rPr kumimoji="1" lang="ja-JP" altLang="en-US" sz="1800" dirty="0">
                <a:latin typeface="Times New Roman" panose="02020603050405020304" pitchFamily="18" charset="0"/>
                <a:cs typeface="Times New Roman" panose="02020603050405020304" pitchFamily="18" charset="0"/>
              </a:rPr>
              <a:t>　</a:t>
            </a:r>
            <a:r>
              <a:rPr kumimoji="1" lang="ja-JP" altLang="en-US" sz="1800" dirty="0" smtClean="0">
                <a:latin typeface="Times New Roman" panose="02020603050405020304" pitchFamily="18" charset="0"/>
                <a:cs typeface="Times New Roman" panose="02020603050405020304" pitchFamily="18" charset="0"/>
              </a:rPr>
              <a:t>　</a:t>
            </a:r>
            <a:r>
              <a:rPr lang="ja-JP" altLang="en-US" sz="1800" dirty="0">
                <a:latin typeface="Times New Roman" panose="02020603050405020304" pitchFamily="18" charset="0"/>
                <a:cs typeface="Times New Roman" panose="02020603050405020304" pitchFamily="18" charset="0"/>
              </a:rPr>
              <a:t> </a:t>
            </a:r>
            <a:r>
              <a:rPr lang="ja-JP" altLang="en-US" sz="1800" dirty="0" smtClean="0">
                <a:latin typeface="Times New Roman" panose="02020603050405020304" pitchFamily="18" charset="0"/>
                <a:cs typeface="Times New Roman" panose="02020603050405020304" pitchFamily="18" charset="0"/>
              </a:rPr>
              <a:t>  ⇒</a:t>
            </a:r>
            <a:r>
              <a:rPr kumimoji="1" lang="en-US" altLang="ja-JP" sz="1800" dirty="0" smtClean="0">
                <a:latin typeface="Times New Roman" panose="02020603050405020304" pitchFamily="18" charset="0"/>
                <a:cs typeface="Times New Roman" panose="02020603050405020304" pitchFamily="18" charset="0"/>
              </a:rPr>
              <a:t>The relevant jurisprudence of WTO Dispute Settlement: </a:t>
            </a:r>
            <a:r>
              <a:rPr lang="en-US" altLang="ja-JP" sz="1800" b="1" dirty="0">
                <a:latin typeface="Times New Roman" panose="02020603050405020304" pitchFamily="18" charset="0"/>
                <a:cs typeface="Times New Roman" panose="02020603050405020304" pitchFamily="18" charset="0"/>
              </a:rPr>
              <a:t>R</a:t>
            </a:r>
            <a:r>
              <a:rPr kumimoji="1" lang="en-US" altLang="ja-JP" sz="1800" b="1" dirty="0" smtClean="0">
                <a:latin typeface="Times New Roman" panose="02020603050405020304" pitchFamily="18" charset="0"/>
                <a:cs typeface="Times New Roman" panose="02020603050405020304" pitchFamily="18" charset="0"/>
              </a:rPr>
              <a:t>elational </a:t>
            </a:r>
            <a:r>
              <a:rPr kumimoji="1" lang="en-US" altLang="ja-JP" sz="1800" dirty="0" smtClean="0">
                <a:latin typeface="Times New Roman" panose="02020603050405020304" pitchFamily="18" charset="0"/>
                <a:cs typeface="Times New Roman" panose="02020603050405020304" pitchFamily="18" charset="0"/>
              </a:rPr>
              <a:t>&amp; </a:t>
            </a:r>
            <a:r>
              <a:rPr kumimoji="1" lang="en-US" altLang="ja-JP" sz="1800" b="1" dirty="0" smtClean="0">
                <a:latin typeface="Times New Roman" panose="02020603050405020304" pitchFamily="18" charset="0"/>
                <a:cs typeface="Times New Roman" panose="02020603050405020304" pitchFamily="18" charset="0"/>
              </a:rPr>
              <a:t>Comparative analysis (in order)</a:t>
            </a:r>
          </a:p>
          <a:p>
            <a:pPr marL="0" indent="0">
              <a:spcBef>
                <a:spcPts val="600"/>
              </a:spcBef>
              <a:buNone/>
            </a:pPr>
            <a:r>
              <a:rPr lang="en-US" altLang="ja-JP" sz="2000" b="1" dirty="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       </a:t>
            </a:r>
          </a:p>
          <a:p>
            <a:pPr marL="0" indent="0">
              <a:spcBef>
                <a:spcPts val="600"/>
              </a:spcBef>
              <a:buNone/>
            </a:pPr>
            <a:endParaRPr kumimoji="1" lang="en-US" altLang="ja-JP" sz="2000" b="1" dirty="0">
              <a:latin typeface="Times New Roman" panose="02020603050405020304" pitchFamily="18" charset="0"/>
              <a:cs typeface="Times New Roman" panose="02020603050405020304" pitchFamily="18" charset="0"/>
            </a:endParaRPr>
          </a:p>
          <a:p>
            <a:pPr marL="0" indent="0">
              <a:spcBef>
                <a:spcPts val="600"/>
              </a:spcBef>
              <a:buNone/>
            </a:pPr>
            <a:endParaRPr lang="en-US" altLang="ja-JP" sz="2000" b="1" dirty="0" smtClean="0">
              <a:latin typeface="Times New Roman" panose="02020603050405020304" pitchFamily="18" charset="0"/>
              <a:cs typeface="Times New Roman" panose="02020603050405020304" pitchFamily="18" charset="0"/>
            </a:endParaRPr>
          </a:p>
          <a:p>
            <a:pPr marL="0" indent="0">
              <a:spcBef>
                <a:spcPts val="600"/>
              </a:spcBef>
              <a:buNone/>
            </a:pPr>
            <a:endParaRPr kumimoji="1" lang="en-US" altLang="ja-JP" sz="2000" b="1" dirty="0">
              <a:latin typeface="Times New Roman" panose="02020603050405020304" pitchFamily="18" charset="0"/>
              <a:cs typeface="Times New Roman" panose="02020603050405020304" pitchFamily="18" charset="0"/>
            </a:endParaRPr>
          </a:p>
          <a:p>
            <a:pPr marL="0" indent="0">
              <a:spcBef>
                <a:spcPts val="600"/>
              </a:spcBef>
              <a:buNone/>
            </a:pPr>
            <a:endParaRPr lang="en-US" altLang="ja-JP" sz="2000" b="1" dirty="0" smtClean="0">
              <a:latin typeface="Times New Roman" panose="02020603050405020304" pitchFamily="18" charset="0"/>
              <a:cs typeface="Times New Roman" panose="02020603050405020304" pitchFamily="18" charset="0"/>
            </a:endParaRPr>
          </a:p>
          <a:p>
            <a:pPr marL="0" indent="0">
              <a:spcBef>
                <a:spcPts val="600"/>
              </a:spcBef>
              <a:buNone/>
            </a:pPr>
            <a:endParaRPr kumimoji="1" lang="en-US" altLang="ja-JP" sz="2000" b="1" dirty="0" smtClean="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10</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9"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2" name="角丸四角形 1"/>
          <p:cNvSpPr/>
          <p:nvPr/>
        </p:nvSpPr>
        <p:spPr>
          <a:xfrm>
            <a:off x="765820" y="5157193"/>
            <a:ext cx="10539324" cy="1152127"/>
          </a:xfrm>
          <a:prstGeom prst="roundRect">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en-US" altLang="ja-JP" b="1" dirty="0" smtClean="0">
                <a:solidFill>
                  <a:schemeClr val="tx1">
                    <a:lumMod val="50000"/>
                  </a:schemeClr>
                </a:solidFill>
                <a:latin typeface="Times New Roman" panose="02020603050405020304" pitchFamily="18" charset="0"/>
                <a:cs typeface="Times New Roman" panose="02020603050405020304" pitchFamily="18" charset="0"/>
              </a:rPr>
              <a:t>(1st Step)</a:t>
            </a:r>
            <a:r>
              <a:rPr lang="en-US" altLang="ja-JP" dirty="0" smtClean="0">
                <a:solidFill>
                  <a:schemeClr val="tx1">
                    <a:lumMod val="50000"/>
                  </a:schemeClr>
                </a:solidFill>
                <a:latin typeface="Times New Roman" panose="02020603050405020304" pitchFamily="18" charset="0"/>
                <a:cs typeface="Times New Roman" panose="02020603050405020304" pitchFamily="18" charset="0"/>
              </a:rPr>
              <a:t> </a:t>
            </a:r>
            <a:r>
              <a:rPr lang="en-US" altLang="ja-JP" b="1" dirty="0">
                <a:solidFill>
                  <a:schemeClr val="tx1">
                    <a:lumMod val="50000"/>
                  </a:schemeClr>
                </a:solidFill>
                <a:latin typeface="Times New Roman" panose="02020603050405020304" pitchFamily="18" charset="0"/>
                <a:cs typeface="Times New Roman" panose="02020603050405020304" pitchFamily="18" charset="0"/>
              </a:rPr>
              <a:t>Relational analysis</a:t>
            </a:r>
            <a:r>
              <a:rPr lang="en-US" altLang="ja-JP" dirty="0">
                <a:solidFill>
                  <a:schemeClr val="tx1">
                    <a:lumMod val="50000"/>
                  </a:schemeClr>
                </a:solidFill>
                <a:latin typeface="Times New Roman" panose="02020603050405020304" pitchFamily="18" charset="0"/>
                <a:cs typeface="Times New Roman" panose="02020603050405020304" pitchFamily="18" charset="0"/>
              </a:rPr>
              <a:t>: a panel should begin by considering factors that include: (</a:t>
            </a:r>
            <a:r>
              <a:rPr lang="en-US" altLang="ja-JP" dirty="0" err="1">
                <a:solidFill>
                  <a:schemeClr val="tx1">
                    <a:lumMod val="50000"/>
                  </a:schemeClr>
                </a:solidFill>
                <a:latin typeface="Times New Roman" panose="02020603050405020304" pitchFamily="18" charset="0"/>
                <a:cs typeface="Times New Roman" panose="02020603050405020304" pitchFamily="18" charset="0"/>
              </a:rPr>
              <a:t>i</a:t>
            </a:r>
            <a:r>
              <a:rPr lang="en-US" altLang="ja-JP" dirty="0">
                <a:solidFill>
                  <a:schemeClr val="tx1">
                    <a:lumMod val="50000"/>
                  </a:schemeClr>
                </a:solidFill>
                <a:latin typeface="Times New Roman" panose="02020603050405020304" pitchFamily="18" charset="0"/>
                <a:cs typeface="Times New Roman" panose="02020603050405020304" pitchFamily="18" charset="0"/>
              </a:rPr>
              <a:t>)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degree </a:t>
            </a:r>
            <a:r>
              <a:rPr lang="en-US" altLang="ja-JP" u="sng" dirty="0" smtClean="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of contribution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made by the measure to the legitimate objective</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 at issue</a:t>
            </a:r>
            <a:r>
              <a:rPr lang="en-US" altLang="ja-JP" dirty="0">
                <a:solidFill>
                  <a:schemeClr val="tx1">
                    <a:lumMod val="50000"/>
                  </a:schemeClr>
                </a:solidFill>
                <a:latin typeface="Times New Roman" panose="02020603050405020304" pitchFamily="18" charset="0"/>
                <a:cs typeface="Times New Roman" panose="02020603050405020304" pitchFamily="18" charset="0"/>
              </a:rPr>
              <a:t>; (ii)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trade-restrictiveness</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 of </a:t>
            </a:r>
            <a:r>
              <a:rPr lang="en-US" altLang="ja-JP" u="sng" dirty="0" smtClean="0">
                <a:solidFill>
                  <a:schemeClr val="tx1">
                    <a:lumMod val="50000"/>
                  </a:schemeClr>
                </a:solidFill>
                <a:latin typeface="Times New Roman" panose="02020603050405020304" pitchFamily="18" charset="0"/>
                <a:cs typeface="Times New Roman" panose="02020603050405020304" pitchFamily="18" charset="0"/>
              </a:rPr>
              <a:t>the measure</a:t>
            </a:r>
            <a:r>
              <a:rPr lang="en-US" altLang="ja-JP" dirty="0">
                <a:solidFill>
                  <a:schemeClr val="tx1">
                    <a:lumMod val="50000"/>
                  </a:schemeClr>
                </a:solidFill>
                <a:latin typeface="Times New Roman" panose="02020603050405020304" pitchFamily="18" charset="0"/>
                <a:cs typeface="Times New Roman" panose="02020603050405020304" pitchFamily="18" charset="0"/>
              </a:rPr>
              <a:t>; and (iii)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the nature of the risks at issue and the gravity of consequences</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 that would arise from </a:t>
            </a:r>
            <a:r>
              <a:rPr lang="en-US" altLang="ja-JP" u="sng" dirty="0" smtClean="0">
                <a:solidFill>
                  <a:schemeClr val="tx1">
                    <a:lumMod val="50000"/>
                  </a:schemeClr>
                </a:solidFill>
                <a:latin typeface="Times New Roman" panose="02020603050405020304" pitchFamily="18" charset="0"/>
                <a:cs typeface="Times New Roman" panose="02020603050405020304" pitchFamily="18" charset="0"/>
              </a:rPr>
              <a:t>non-fulfilment </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of the objective (s) pursued by the Member through the measure</a:t>
            </a:r>
            <a:r>
              <a:rPr lang="en-US" altLang="ja-JP" dirty="0">
                <a:solidFill>
                  <a:schemeClr val="tx1">
                    <a:lumMod val="50000"/>
                  </a:schemeClr>
                </a:solidFill>
                <a:latin typeface="Times New Roman" panose="02020603050405020304" pitchFamily="18" charset="0"/>
                <a:cs typeface="Times New Roman" panose="02020603050405020304" pitchFamily="18" charset="0"/>
              </a:rPr>
              <a:t>. </a:t>
            </a:r>
            <a:r>
              <a:rPr lang="en-US" altLang="ja-JP" b="1" dirty="0">
                <a:solidFill>
                  <a:schemeClr val="tx1">
                    <a:lumMod val="50000"/>
                  </a:schemeClr>
                </a:solidFill>
                <a:latin typeface="Times New Roman" panose="02020603050405020304" pitchFamily="18" charset="0"/>
                <a:cs typeface="Times New Roman" panose="02020603050405020304" pitchFamily="18" charset="0"/>
              </a:rPr>
              <a:t> </a:t>
            </a:r>
            <a:endParaRPr kumimoji="1" lang="ja-JP" altLang="en-US" dirty="0">
              <a:solidFill>
                <a:schemeClr val="tx1">
                  <a:lumMod val="50000"/>
                </a:schemeClr>
              </a:solidFill>
            </a:endParaRPr>
          </a:p>
        </p:txBody>
      </p:sp>
    </p:spTree>
    <p:extLst>
      <p:ext uri="{BB962C8B-B14F-4D97-AF65-F5344CB8AC3E}">
        <p14:creationId xmlns:p14="http://schemas.microsoft.com/office/powerpoint/2010/main" val="3194909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p:cNvSpPr>
            <a:spLocks noGrp="1"/>
          </p:cNvSpPr>
          <p:nvPr>
            <p:ph idx="1"/>
          </p:nvPr>
        </p:nvSpPr>
        <p:spPr>
          <a:xfrm>
            <a:off x="405780" y="1124744"/>
            <a:ext cx="11377264" cy="5328592"/>
          </a:xfrm>
          <a:solidFill>
            <a:srgbClr val="FFFFFF"/>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14.11: </a:t>
            </a:r>
            <a:r>
              <a:rPr lang="en-US" altLang="ja-JP" sz="2400" b="1" dirty="0">
                <a:latin typeface="Times New Roman" panose="02020603050405020304" pitchFamily="18" charset="0"/>
                <a:cs typeface="Times New Roman" panose="02020603050405020304" pitchFamily="18" charset="0"/>
              </a:rPr>
              <a:t>Cross-Border Transfer of Information by Electronic </a:t>
            </a:r>
            <a:r>
              <a:rPr lang="en-US" altLang="ja-JP" sz="2400" b="1" dirty="0" smtClean="0">
                <a:latin typeface="Times New Roman" panose="02020603050405020304" pitchFamily="18" charset="0"/>
                <a:cs typeface="Times New Roman" panose="02020603050405020304" pitchFamily="18" charset="0"/>
              </a:rPr>
              <a:t>Means</a:t>
            </a:r>
          </a:p>
          <a:p>
            <a:pPr marL="0" indent="0">
              <a:spcBef>
                <a:spcPts val="600"/>
              </a:spcBef>
              <a:buNone/>
            </a:pPr>
            <a:r>
              <a:rPr lang="en-US" altLang="ja-JP" sz="2000" dirty="0" smtClean="0"/>
              <a:t>   </a:t>
            </a:r>
            <a:r>
              <a:rPr lang="en-US" altLang="ja-JP" sz="2000" b="1" dirty="0" smtClean="0">
                <a:latin typeface="Times New Roman" panose="02020603050405020304" pitchFamily="18" charset="0"/>
                <a:cs typeface="Times New Roman" panose="02020603050405020304" pitchFamily="18" charset="0"/>
              </a:rPr>
              <a:t>【Analysis】</a:t>
            </a:r>
          </a:p>
          <a:p>
            <a:pPr marL="0" indent="0">
              <a:spcBef>
                <a:spcPts val="600"/>
              </a:spcBef>
              <a:buNone/>
            </a:pPr>
            <a:r>
              <a:rPr kumimoji="1" lang="ja-JP" altLang="en-US" sz="2000" b="1" dirty="0">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[Point 3] Exception Clause: Similar to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WTO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Agreement on Technical Barriers to Trade (TBT </a:t>
            </a:r>
          </a:p>
          <a:p>
            <a:pPr marL="0" indent="0">
              <a:spcBef>
                <a:spcPts val="600"/>
              </a:spcBef>
              <a:buNone/>
            </a:pPr>
            <a:r>
              <a:rPr lang="en-US" altLang="ja-JP"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kumimoji="1"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Agreement)</a:t>
            </a:r>
          </a:p>
          <a:p>
            <a:pPr marL="0" indent="0">
              <a:spcBef>
                <a:spcPts val="600"/>
              </a:spcBef>
              <a:buNone/>
            </a:pPr>
            <a:endParaRPr lang="en-US" altLang="ja-JP" sz="2000" dirty="0">
              <a:latin typeface="Times New Roman" panose="02020603050405020304" pitchFamily="18" charset="0"/>
              <a:cs typeface="Times New Roman" panose="02020603050405020304" pitchFamily="18" charset="0"/>
            </a:endParaRPr>
          </a:p>
          <a:p>
            <a:pPr marL="0" indent="0">
              <a:spcBef>
                <a:spcPts val="600"/>
              </a:spcBef>
              <a:buNone/>
            </a:pPr>
            <a:endParaRPr kumimoji="1"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endParaRPr kumimoji="1"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endParaRPr lang="en-US" altLang="ja-JP" sz="2000" dirty="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smtClean="0">
                <a:latin typeface="Times New Roman" panose="02020603050405020304" pitchFamily="18" charset="0"/>
                <a:cs typeface="Times New Roman" panose="02020603050405020304" pitchFamily="18" charset="0"/>
              </a:rPr>
              <a:t>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[Point 4] Exception Clause: The so-called “chapeau” is also provided</a:t>
            </a:r>
          </a:p>
          <a:p>
            <a:pPr marL="0" indent="0">
              <a:spcBef>
                <a:spcPts val="600"/>
              </a:spcBef>
              <a:buNone/>
            </a:pPr>
            <a:r>
              <a:rPr kumimoji="1" lang="en-US" altLang="ja-JP" sz="2000" dirty="0" smtClean="0">
                <a:latin typeface="Times New Roman" panose="02020603050405020304" pitchFamily="18" charset="0"/>
                <a:cs typeface="Times New Roman" panose="02020603050405020304" pitchFamily="18" charset="0"/>
              </a:rPr>
              <a:t>          [GATS Art. 14]</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Subject to the requirement that such measures are not applied in a manner which would constitute </a:t>
            </a:r>
            <a:r>
              <a:rPr lang="en-US" altLang="ja-JP" sz="2000" u="sng" dirty="0">
                <a:latin typeface="Times New Roman" panose="02020603050405020304" pitchFamily="18" charset="0"/>
                <a:cs typeface="Times New Roman" panose="02020603050405020304" pitchFamily="18" charset="0"/>
              </a:rPr>
              <a:t>a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means </a:t>
            </a:r>
            <a:r>
              <a:rPr lang="en-US" altLang="ja-JP" sz="2000" u="sng" dirty="0">
                <a:latin typeface="Times New Roman" panose="02020603050405020304" pitchFamily="18" charset="0"/>
                <a:cs typeface="Times New Roman" panose="02020603050405020304" pitchFamily="18" charset="0"/>
              </a:rPr>
              <a:t>of arbitrary or unjustifiable discrimination</a:t>
            </a:r>
            <a:r>
              <a:rPr lang="en-US" altLang="ja-JP" sz="2000" dirty="0">
                <a:latin typeface="Times New Roman" panose="02020603050405020304" pitchFamily="18" charset="0"/>
                <a:cs typeface="Times New Roman" panose="02020603050405020304" pitchFamily="18" charset="0"/>
              </a:rPr>
              <a:t> between countries where like conditions prevail, or </a:t>
            </a:r>
            <a:r>
              <a:rPr lang="en-US" altLang="ja-JP" sz="2000" u="sng" dirty="0">
                <a:latin typeface="Times New Roman" panose="02020603050405020304" pitchFamily="18" charset="0"/>
                <a:cs typeface="Times New Roman" panose="02020603050405020304" pitchFamily="18" charset="0"/>
              </a:rPr>
              <a:t>a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disguised </a:t>
            </a:r>
            <a:r>
              <a:rPr lang="en-US" altLang="ja-JP" sz="2000" u="sng" dirty="0">
                <a:latin typeface="Times New Roman" panose="02020603050405020304" pitchFamily="18" charset="0"/>
                <a:cs typeface="Times New Roman" panose="02020603050405020304" pitchFamily="18" charset="0"/>
              </a:rPr>
              <a:t>restriction on trade in services</a:t>
            </a:r>
            <a:r>
              <a:rPr lang="en-US" altLang="ja-JP" sz="2000" dirty="0">
                <a:latin typeface="Times New Roman" panose="02020603050405020304" pitchFamily="18" charset="0"/>
                <a:cs typeface="Times New Roman" panose="02020603050405020304" pitchFamily="18" charset="0"/>
              </a:rPr>
              <a:t>, nothing in this Agreement shall be construed to prevent the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adoption </a:t>
            </a:r>
            <a:r>
              <a:rPr lang="en-US" altLang="ja-JP" sz="2000" dirty="0">
                <a:latin typeface="Times New Roman" panose="02020603050405020304" pitchFamily="18" charset="0"/>
                <a:cs typeface="Times New Roman" panose="02020603050405020304" pitchFamily="18" charset="0"/>
              </a:rPr>
              <a:t>or enforcement by any Member of </a:t>
            </a:r>
            <a:r>
              <a:rPr lang="en-US" altLang="ja-JP" sz="2000" dirty="0" smtClean="0">
                <a:latin typeface="Times New Roman" panose="02020603050405020304" pitchFamily="18" charset="0"/>
                <a:cs typeface="Times New Roman" panose="02020603050405020304" pitchFamily="18" charset="0"/>
              </a:rPr>
              <a:t>measures</a:t>
            </a:r>
            <a:r>
              <a:rPr lang="ja-JP" altLang="en-US" sz="2000" dirty="0" smtClean="0">
                <a:latin typeface="Times New Roman" panose="02020603050405020304" pitchFamily="18" charset="0"/>
                <a:cs typeface="Times New Roman" panose="02020603050405020304" pitchFamily="18" charset="0"/>
              </a:rPr>
              <a:t>・・・</a:t>
            </a:r>
            <a:r>
              <a:rPr lang="ja-JP" altLang="en-US" sz="2000" b="1" dirty="0" smtClean="0">
                <a:latin typeface="Times New Roman" panose="02020603050405020304" pitchFamily="18" charset="0"/>
                <a:cs typeface="Times New Roman" panose="02020603050405020304" pitchFamily="18" charset="0"/>
              </a:rPr>
              <a:t>　　</a:t>
            </a:r>
            <a:endParaRPr kumimoji="1" lang="en-US" altLang="ja-JP" sz="2000" b="1" dirty="0" smtClean="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11</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9" name="角丸四角形 8"/>
          <p:cNvSpPr/>
          <p:nvPr/>
        </p:nvSpPr>
        <p:spPr>
          <a:xfrm>
            <a:off x="765820" y="2636912"/>
            <a:ext cx="10543456" cy="1445493"/>
          </a:xfrm>
          <a:prstGeom prst="roundRect">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en-US" altLang="ja-JP" b="1" dirty="0" smtClean="0">
                <a:solidFill>
                  <a:schemeClr val="tx1">
                    <a:lumMod val="50000"/>
                  </a:schemeClr>
                </a:solidFill>
                <a:latin typeface="Times New Roman" panose="02020603050405020304" pitchFamily="18" charset="0"/>
                <a:cs typeface="Times New Roman" panose="02020603050405020304" pitchFamily="18" charset="0"/>
              </a:rPr>
              <a:t>(2nd Step)</a:t>
            </a:r>
            <a:r>
              <a:rPr lang="en-US" altLang="ja-JP" dirty="0" smtClean="0">
                <a:solidFill>
                  <a:schemeClr val="tx1">
                    <a:lumMod val="50000"/>
                  </a:schemeClr>
                </a:solidFill>
                <a:latin typeface="Times New Roman" panose="02020603050405020304" pitchFamily="18" charset="0"/>
                <a:cs typeface="Times New Roman" panose="02020603050405020304" pitchFamily="18" charset="0"/>
              </a:rPr>
              <a:t> </a:t>
            </a:r>
            <a:r>
              <a:rPr lang="en-US" altLang="ja-JP" b="1" dirty="0">
                <a:solidFill>
                  <a:schemeClr val="tx1">
                    <a:lumMod val="50000"/>
                  </a:schemeClr>
                </a:solidFill>
                <a:latin typeface="Times New Roman" panose="02020603050405020304" pitchFamily="18" charset="0"/>
                <a:cs typeface="Times New Roman" panose="02020603050405020304" pitchFamily="18" charset="0"/>
              </a:rPr>
              <a:t>Comparative analysis</a:t>
            </a:r>
            <a:r>
              <a:rPr lang="en-US" altLang="ja-JP" dirty="0">
                <a:solidFill>
                  <a:schemeClr val="tx1">
                    <a:lumMod val="50000"/>
                  </a:schemeClr>
                </a:solidFill>
                <a:latin typeface="Times New Roman" panose="02020603050405020304" pitchFamily="18" charset="0"/>
                <a:cs typeface="Times New Roman" panose="02020603050405020304" pitchFamily="18" charset="0"/>
              </a:rPr>
              <a:t>: In addition to the relational analysis, </a:t>
            </a:r>
            <a:r>
              <a:rPr lang="en-US" altLang="ja-JP" b="1" dirty="0">
                <a:solidFill>
                  <a:schemeClr val="tx1">
                    <a:lumMod val="50000"/>
                  </a:schemeClr>
                </a:solidFill>
                <a:latin typeface="Times New Roman" panose="02020603050405020304" pitchFamily="18" charset="0"/>
                <a:cs typeface="Times New Roman" panose="02020603050405020304" pitchFamily="18" charset="0"/>
              </a:rPr>
              <a:t>in </a:t>
            </a:r>
            <a:r>
              <a:rPr lang="en-US" altLang="ja-JP" b="1" i="1" dirty="0">
                <a:solidFill>
                  <a:schemeClr val="tx1">
                    <a:lumMod val="50000"/>
                  </a:schemeClr>
                </a:solidFill>
                <a:latin typeface="Times New Roman" panose="02020603050405020304" pitchFamily="18" charset="0"/>
                <a:cs typeface="Times New Roman" panose="02020603050405020304" pitchFamily="18" charset="0"/>
              </a:rPr>
              <a:t>most</a:t>
            </a:r>
            <a:r>
              <a:rPr lang="en-US" altLang="ja-JP" b="1" dirty="0">
                <a:solidFill>
                  <a:schemeClr val="tx1">
                    <a:lumMod val="50000"/>
                  </a:schemeClr>
                </a:solidFill>
                <a:latin typeface="Times New Roman" panose="02020603050405020304" pitchFamily="18" charset="0"/>
                <a:cs typeface="Times New Roman" panose="02020603050405020304" pitchFamily="18" charset="0"/>
              </a:rPr>
              <a:t> cases</a:t>
            </a:r>
            <a:r>
              <a:rPr lang="en-US" altLang="ja-JP" dirty="0">
                <a:solidFill>
                  <a:schemeClr val="tx1">
                    <a:lumMod val="50000"/>
                  </a:schemeClr>
                </a:solidFill>
                <a:latin typeface="Times New Roman" panose="02020603050405020304" pitchFamily="18" charset="0"/>
                <a:cs typeface="Times New Roman" panose="02020603050405020304" pitchFamily="18" charset="0"/>
              </a:rPr>
              <a:t>, it may be relevant to </a:t>
            </a:r>
            <a:r>
              <a:rPr lang="en-US" altLang="ja-JP" dirty="0" smtClean="0">
                <a:solidFill>
                  <a:schemeClr val="tx1">
                    <a:lumMod val="50000"/>
                  </a:schemeClr>
                </a:solidFill>
                <a:latin typeface="Times New Roman" panose="02020603050405020304" pitchFamily="18" charset="0"/>
                <a:cs typeface="Times New Roman" panose="02020603050405020304" pitchFamily="18" charset="0"/>
              </a:rPr>
              <a:t>consider </a:t>
            </a:r>
            <a:r>
              <a:rPr lang="en-US" altLang="ja-JP" dirty="0">
                <a:solidFill>
                  <a:schemeClr val="tx1">
                    <a:lumMod val="50000"/>
                  </a:schemeClr>
                </a:solidFill>
                <a:latin typeface="Times New Roman" panose="02020603050405020304" pitchFamily="18" charset="0"/>
                <a:cs typeface="Times New Roman" panose="02020603050405020304" pitchFamily="18" charset="0"/>
              </a:rPr>
              <a:t>(</a:t>
            </a:r>
            <a:r>
              <a:rPr lang="en-US" altLang="ja-JP" dirty="0" err="1">
                <a:solidFill>
                  <a:schemeClr val="tx1">
                    <a:lumMod val="50000"/>
                  </a:schemeClr>
                </a:solidFill>
                <a:latin typeface="Times New Roman" panose="02020603050405020304" pitchFamily="18" charset="0"/>
                <a:cs typeface="Times New Roman" panose="02020603050405020304" pitchFamily="18" charset="0"/>
              </a:rPr>
              <a:t>i</a:t>
            </a:r>
            <a:r>
              <a:rPr lang="en-US" altLang="ja-JP" dirty="0">
                <a:solidFill>
                  <a:schemeClr val="tx1">
                    <a:lumMod val="50000"/>
                  </a:schemeClr>
                </a:solidFill>
                <a:latin typeface="Times New Roman" panose="02020603050405020304" pitchFamily="18" charset="0"/>
                <a:cs typeface="Times New Roman" panose="02020603050405020304" pitchFamily="18" charset="0"/>
              </a:rPr>
              <a:t>) </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whether the proposed alternative measure is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less trade-restrictive</a:t>
            </a:r>
            <a:r>
              <a:rPr lang="en-US" altLang="ja-JP" dirty="0">
                <a:solidFill>
                  <a:schemeClr val="tx1">
                    <a:lumMod val="50000"/>
                  </a:schemeClr>
                </a:solidFill>
                <a:latin typeface="Times New Roman" panose="02020603050405020304" pitchFamily="18" charset="0"/>
                <a:cs typeface="Times New Roman" panose="02020603050405020304" pitchFamily="18" charset="0"/>
              </a:rPr>
              <a:t>; (ii) </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whether it would </a:t>
            </a:r>
            <a:r>
              <a:rPr lang="en-US" altLang="ja-JP" u="sng" dirty="0" smtClean="0">
                <a:solidFill>
                  <a:schemeClr val="tx1">
                    <a:lumMod val="50000"/>
                  </a:schemeClr>
                </a:solidFill>
                <a:latin typeface="Times New Roman" panose="02020603050405020304" pitchFamily="18" charset="0"/>
                <a:cs typeface="Times New Roman" panose="02020603050405020304" pitchFamily="18" charset="0"/>
              </a:rPr>
              <a:t>make </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an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equivalent contribution</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 to the relevant legitimate objective</a:t>
            </a:r>
            <a:r>
              <a:rPr lang="en-US" altLang="ja-JP" dirty="0">
                <a:solidFill>
                  <a:schemeClr val="tx1">
                    <a:lumMod val="50000"/>
                  </a:schemeClr>
                </a:solidFill>
                <a:latin typeface="Times New Roman" panose="02020603050405020304" pitchFamily="18" charset="0"/>
                <a:cs typeface="Times New Roman" panose="02020603050405020304" pitchFamily="18" charset="0"/>
              </a:rPr>
              <a:t>, (taking account of the risks </a:t>
            </a:r>
            <a:r>
              <a:rPr lang="en-US" altLang="ja-JP" dirty="0" smtClean="0">
                <a:solidFill>
                  <a:schemeClr val="tx1">
                    <a:lumMod val="50000"/>
                  </a:schemeClr>
                </a:solidFill>
                <a:latin typeface="Times New Roman" panose="02020603050405020304" pitchFamily="18" charset="0"/>
                <a:cs typeface="Times New Roman" panose="02020603050405020304" pitchFamily="18" charset="0"/>
              </a:rPr>
              <a:t>non-fulfilment </a:t>
            </a:r>
            <a:r>
              <a:rPr lang="en-US" altLang="ja-JP" dirty="0">
                <a:solidFill>
                  <a:schemeClr val="tx1">
                    <a:lumMod val="50000"/>
                  </a:schemeClr>
                </a:solidFill>
                <a:latin typeface="Times New Roman" panose="02020603050405020304" pitchFamily="18" charset="0"/>
                <a:cs typeface="Times New Roman" panose="02020603050405020304" pitchFamily="18" charset="0"/>
              </a:rPr>
              <a:t>would create); and (iii) </a:t>
            </a:r>
            <a:r>
              <a:rPr lang="en-US" altLang="ja-JP" u="sng" dirty="0">
                <a:solidFill>
                  <a:schemeClr val="tx1">
                    <a:lumMod val="50000"/>
                  </a:schemeClr>
                </a:solidFill>
                <a:latin typeface="Times New Roman" panose="02020603050405020304" pitchFamily="18" charset="0"/>
                <a:cs typeface="Times New Roman" panose="02020603050405020304" pitchFamily="18" charset="0"/>
              </a:rPr>
              <a:t>whether it is </a:t>
            </a:r>
            <a:r>
              <a:rPr lang="en-US" altLang="ja-JP"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reasonably available</a:t>
            </a:r>
            <a:r>
              <a:rPr lang="en-US" altLang="ja-JP" dirty="0" smtClean="0">
                <a:solidFill>
                  <a:schemeClr val="tx1">
                    <a:lumMod val="50000"/>
                  </a:schemeClr>
                </a:solidFill>
                <a:latin typeface="Times New Roman" panose="02020603050405020304" pitchFamily="18" charset="0"/>
                <a:cs typeface="Times New Roman" panose="02020603050405020304" pitchFamily="18" charset="0"/>
              </a:rPr>
              <a:t>.</a:t>
            </a:r>
            <a:endParaRPr kumimoji="1" lang="ja-JP" altLang="en-US" dirty="0">
              <a:solidFill>
                <a:schemeClr val="tx1">
                  <a:lumMod val="50000"/>
                </a:schemeClr>
              </a:solidFill>
            </a:endParaRPr>
          </a:p>
        </p:txBody>
      </p:sp>
    </p:spTree>
    <p:extLst>
      <p:ext uri="{BB962C8B-B14F-4D97-AF65-F5344CB8AC3E}">
        <p14:creationId xmlns:p14="http://schemas.microsoft.com/office/powerpoint/2010/main" val="1477497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p:cNvSpPr>
            <a:spLocks noGrp="1"/>
          </p:cNvSpPr>
          <p:nvPr>
            <p:ph idx="1"/>
          </p:nvPr>
        </p:nvSpPr>
        <p:spPr>
          <a:xfrm>
            <a:off x="405780" y="1124744"/>
            <a:ext cx="11377264" cy="5256584"/>
          </a:xfrm>
          <a:solidFill>
            <a:schemeClr val="bg1"/>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14.11: </a:t>
            </a:r>
            <a:r>
              <a:rPr lang="en-US" altLang="ja-JP" sz="2400" b="1" dirty="0">
                <a:latin typeface="Times New Roman" panose="02020603050405020304" pitchFamily="18" charset="0"/>
                <a:cs typeface="Times New Roman" panose="02020603050405020304" pitchFamily="18" charset="0"/>
              </a:rPr>
              <a:t>Cross-Border Transfer of Information by Electronic </a:t>
            </a:r>
            <a:r>
              <a:rPr lang="en-US" altLang="ja-JP" sz="2400" b="1" dirty="0" smtClean="0">
                <a:latin typeface="Times New Roman" panose="02020603050405020304" pitchFamily="18" charset="0"/>
                <a:cs typeface="Times New Roman" panose="02020603050405020304" pitchFamily="18" charset="0"/>
              </a:rPr>
              <a:t>Means</a:t>
            </a:r>
          </a:p>
          <a:p>
            <a:pPr marL="0" indent="0">
              <a:spcBef>
                <a:spcPts val="600"/>
              </a:spcBef>
              <a:buNone/>
            </a:pPr>
            <a:r>
              <a:rPr lang="en-US" altLang="ja-JP" sz="2000" dirty="0" smtClean="0"/>
              <a:t>   </a:t>
            </a:r>
            <a:r>
              <a:rPr lang="en-US" altLang="ja-JP" sz="2000" b="1" dirty="0" smtClean="0">
                <a:latin typeface="Times New Roman" panose="02020603050405020304" pitchFamily="18" charset="0"/>
                <a:cs typeface="Times New Roman" panose="02020603050405020304" pitchFamily="18" charset="0"/>
              </a:rPr>
              <a:t>【Analysis】</a:t>
            </a:r>
          </a:p>
          <a:p>
            <a:pPr marL="0" indent="0">
              <a:spcBef>
                <a:spcPts val="600"/>
              </a:spcBef>
              <a:buNone/>
            </a:pPr>
            <a:r>
              <a:rPr kumimoji="1" lang="ja-JP" altLang="en-US" sz="2000" b="1" dirty="0">
                <a:latin typeface="Times New Roman" panose="02020603050405020304" pitchFamily="18" charset="0"/>
                <a:cs typeface="Times New Roman" panose="02020603050405020304" pitchFamily="18" charset="0"/>
              </a:rPr>
              <a:t>　</a:t>
            </a:r>
            <a:r>
              <a:rPr lang="ja-JP" alt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ja-JP" altLang="en-US"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[Point 4] Exception Clause: The so-called “chapeau” is also provided</a:t>
            </a:r>
          </a:p>
          <a:p>
            <a:pPr marL="0" indent="0">
              <a:spcBef>
                <a:spcPts val="600"/>
              </a:spcBef>
              <a:buNone/>
            </a:pPr>
            <a:r>
              <a:rPr lang="ja-JP" altLang="en-US" sz="2000" b="1" dirty="0" smtClean="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a:t>
            </a:r>
            <a:r>
              <a:rPr lang="en-US" altLang="ja-JP" sz="2000" dirty="0">
                <a:latin typeface="Times New Roman" panose="02020603050405020304" pitchFamily="18" charset="0"/>
                <a:cs typeface="Times New Roman" panose="02020603050405020304" pitchFamily="18" charset="0"/>
              </a:rPr>
              <a:t>I</a:t>
            </a:r>
            <a:r>
              <a:rPr lang="en-US" altLang="ja-JP" sz="2000" dirty="0" smtClean="0">
                <a:latin typeface="Times New Roman" panose="02020603050405020304" pitchFamily="18" charset="0"/>
                <a:cs typeface="Times New Roman" panose="02020603050405020304" pitchFamily="18" charset="0"/>
              </a:rPr>
              <a:t>n a dispute </a:t>
            </a:r>
            <a:r>
              <a:rPr lang="en-US" altLang="ja-JP" sz="2000" i="1" dirty="0" smtClean="0">
                <a:latin typeface="Times New Roman" panose="02020603050405020304" pitchFamily="18" charset="0"/>
                <a:cs typeface="Times New Roman" panose="02020603050405020304" pitchFamily="18" charset="0"/>
              </a:rPr>
              <a:t>Measures </a:t>
            </a:r>
            <a:r>
              <a:rPr lang="en-US" altLang="ja-JP" sz="2000" i="1" dirty="0">
                <a:latin typeface="Times New Roman" panose="02020603050405020304" pitchFamily="18" charset="0"/>
                <a:cs typeface="Times New Roman" panose="02020603050405020304" pitchFamily="18" charset="0"/>
              </a:rPr>
              <a:t>Affecting the Cross-Border Supply of Gambling and Betting </a:t>
            </a:r>
            <a:r>
              <a:rPr lang="en-US" altLang="ja-JP" sz="2000" i="1" dirty="0" smtClean="0">
                <a:latin typeface="Times New Roman" panose="02020603050405020304" pitchFamily="18" charset="0"/>
                <a:cs typeface="Times New Roman" panose="02020603050405020304" pitchFamily="18" charset="0"/>
              </a:rPr>
              <a:t>Services </a:t>
            </a:r>
          </a:p>
          <a:p>
            <a:pPr marL="0" indent="0">
              <a:spcBef>
                <a:spcPts val="600"/>
              </a:spcBef>
              <a:buNone/>
            </a:pPr>
            <a:r>
              <a:rPr lang="en-US" altLang="ja-JP" sz="2000" i="1" dirty="0">
                <a:latin typeface="Times New Roman" panose="02020603050405020304" pitchFamily="18" charset="0"/>
                <a:cs typeface="Times New Roman" panose="02020603050405020304" pitchFamily="18" charset="0"/>
              </a:rPr>
              <a:t> </a:t>
            </a:r>
            <a:r>
              <a:rPr lang="en-US" altLang="ja-JP" sz="2000" i="1" dirty="0" smtClean="0">
                <a:latin typeface="Times New Roman" panose="02020603050405020304" pitchFamily="18" charset="0"/>
                <a:cs typeface="Times New Roman" panose="02020603050405020304" pitchFamily="18" charset="0"/>
              </a:rPr>
              <a:t>        (DS285)</a:t>
            </a:r>
            <a:r>
              <a:rPr lang="en-US" altLang="ja-JP" sz="2000" dirty="0" smtClean="0">
                <a:latin typeface="Times New Roman" panose="02020603050405020304" pitchFamily="18" charset="0"/>
                <a:cs typeface="Times New Roman" panose="02020603050405020304" pitchFamily="18" charset="0"/>
              </a:rPr>
              <a:t>, </a:t>
            </a:r>
            <a:r>
              <a:rPr lang="en-US" altLang="ja-JP" sz="2000" i="1"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the panel said that interpretative principles accumulated under the chapeau of Art. 20 of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General </a:t>
            </a:r>
            <a:r>
              <a:rPr lang="en-US" altLang="ja-JP" sz="2000" dirty="0">
                <a:latin typeface="Times New Roman" panose="02020603050405020304" pitchFamily="18" charset="0"/>
                <a:cs typeface="Times New Roman" panose="02020603050405020304" pitchFamily="18" charset="0"/>
              </a:rPr>
              <a:t>Agreement on Tariffs and </a:t>
            </a:r>
            <a:r>
              <a:rPr lang="en-US" altLang="ja-JP" sz="2000" dirty="0" smtClean="0">
                <a:latin typeface="Times New Roman" panose="02020603050405020304" pitchFamily="18" charset="0"/>
                <a:cs typeface="Times New Roman" panose="02020603050405020304" pitchFamily="18" charset="0"/>
              </a:rPr>
              <a:t>Trade (GATT) </a:t>
            </a:r>
            <a:r>
              <a:rPr lang="en-US" altLang="ja-JP" sz="2000" u="sng" dirty="0" smtClean="0">
                <a:latin typeface="Times New Roman" panose="02020603050405020304" pitchFamily="18" charset="0"/>
                <a:cs typeface="Times New Roman" panose="02020603050405020304" pitchFamily="18" charset="0"/>
              </a:rPr>
              <a:t>would also be applicable in relation to GATS Art. 14</a:t>
            </a:r>
            <a:r>
              <a:rPr lang="en-US" altLang="ja-JP" sz="2000" dirty="0" smtClean="0">
                <a:latin typeface="Times New Roman" panose="02020603050405020304" pitchFamily="18" charset="0"/>
                <a:cs typeface="Times New Roman" panose="02020603050405020304" pitchFamily="18" charset="0"/>
              </a:rPr>
              <a:t>.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In addition, the panel stated “</a:t>
            </a:r>
            <a:r>
              <a:rPr lang="en-US" altLang="ja-JP" sz="2000" b="1" u="sng" dirty="0" smtClean="0">
                <a:latin typeface="Times New Roman" panose="02020603050405020304" pitchFamily="18" charset="0"/>
                <a:cs typeface="Times New Roman" panose="02020603050405020304" pitchFamily="18" charset="0"/>
              </a:rPr>
              <a:t>the absence of consistency</a:t>
            </a:r>
            <a:r>
              <a:rPr lang="en-US" altLang="ja-JP" sz="2000" dirty="0" smtClean="0">
                <a:latin typeface="Times New Roman" panose="02020603050405020304" pitchFamily="18" charset="0"/>
                <a:cs typeface="Times New Roman" panose="02020603050405020304" pitchFamily="18" charset="0"/>
              </a:rPr>
              <a:t> in this regard may lead to a conclusion that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the measures in question are applied in a manner that constitutes ‘arbitrary and unjustifiable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discrimination between countries where like conditions prevail’ and/or ‘disguised restriction on trade’”.</a:t>
            </a:r>
          </a:p>
          <a:p>
            <a:pPr marL="0" indent="0">
              <a:spcBef>
                <a:spcPts val="600"/>
              </a:spcBef>
              <a:buNone/>
            </a:pPr>
            <a:endParaRPr lang="en-US" altLang="ja-JP" sz="2000" dirty="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smtClean="0">
                <a:latin typeface="Times New Roman" panose="02020603050405020304" pitchFamily="18" charset="0"/>
                <a:cs typeface="Times New Roman" panose="02020603050405020304" pitchFamily="18" charset="0"/>
              </a:rPr>
              <a:t>        </a:t>
            </a:r>
            <a:endParaRPr kumimoji="1" lang="en-US" altLang="ja-JP" sz="2000" dirty="0" smtClean="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12</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9" name="角丸四角形 8"/>
          <p:cNvSpPr/>
          <p:nvPr/>
        </p:nvSpPr>
        <p:spPr>
          <a:xfrm>
            <a:off x="871766" y="4509120"/>
            <a:ext cx="10471448" cy="1445493"/>
          </a:xfrm>
          <a:prstGeom prst="roundRect">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600"/>
              </a:spcBef>
            </a:pPr>
            <a:r>
              <a:rPr lang="ja-JP" altLang="en-US" sz="2000" u="sng" dirty="0">
                <a:solidFill>
                  <a:schemeClr val="tx1">
                    <a:lumMod val="50000"/>
                  </a:schemeClr>
                </a:solidFill>
                <a:latin typeface="Times New Roman" panose="02020603050405020304" pitchFamily="18" charset="0"/>
                <a:cs typeface="Times New Roman" panose="02020603050405020304" pitchFamily="18" charset="0"/>
              </a:rPr>
              <a:t>☆</a:t>
            </a:r>
            <a:r>
              <a:rPr lang="en-US" altLang="ja-JP" sz="2000" u="sng" dirty="0">
                <a:solidFill>
                  <a:schemeClr val="tx1">
                    <a:lumMod val="50000"/>
                  </a:schemeClr>
                </a:solidFill>
                <a:latin typeface="Times New Roman" panose="02020603050405020304" pitchFamily="18" charset="0"/>
                <a:cs typeface="Times New Roman" panose="02020603050405020304" pitchFamily="18" charset="0"/>
              </a:rPr>
              <a:t>”</a:t>
            </a:r>
            <a:r>
              <a:rPr lang="en-US" altLang="ja-JP" sz="2000" b="1" u="sng" dirty="0">
                <a:solidFill>
                  <a:schemeClr val="tx1">
                    <a:lumMod val="50000"/>
                  </a:schemeClr>
                </a:solidFill>
                <a:latin typeface="Times New Roman" panose="02020603050405020304" pitchFamily="18" charset="0"/>
                <a:cs typeface="Times New Roman" panose="02020603050405020304" pitchFamily="18" charset="0"/>
              </a:rPr>
              <a:t>The absence of consistency</a:t>
            </a:r>
            <a:r>
              <a:rPr lang="en-US" altLang="ja-JP" sz="2000" u="sng" dirty="0">
                <a:solidFill>
                  <a:schemeClr val="tx1">
                    <a:lumMod val="50000"/>
                  </a:schemeClr>
                </a:solidFill>
                <a:latin typeface="Times New Roman" panose="02020603050405020304" pitchFamily="18" charset="0"/>
                <a:cs typeface="Times New Roman" panose="02020603050405020304" pitchFamily="18" charset="0"/>
              </a:rPr>
              <a:t>” could also be a key factor in determining whether a certain measure </a:t>
            </a:r>
            <a:r>
              <a:rPr lang="en-US" altLang="ja-JP" sz="2000" u="sng" dirty="0" smtClean="0">
                <a:solidFill>
                  <a:schemeClr val="tx1">
                    <a:lumMod val="50000"/>
                  </a:schemeClr>
                </a:solidFill>
                <a:latin typeface="Times New Roman" panose="02020603050405020304" pitchFamily="18" charset="0"/>
                <a:cs typeface="Times New Roman" panose="02020603050405020304" pitchFamily="18" charset="0"/>
              </a:rPr>
              <a:t>is applied </a:t>
            </a:r>
            <a:r>
              <a:rPr lang="en-US" altLang="ja-JP" sz="2000" u="sng" dirty="0">
                <a:solidFill>
                  <a:schemeClr val="tx1">
                    <a:lumMod val="50000"/>
                  </a:schemeClr>
                </a:solidFill>
                <a:latin typeface="Times New Roman" panose="02020603050405020304" pitchFamily="18" charset="0"/>
                <a:cs typeface="Times New Roman" panose="02020603050405020304" pitchFamily="18" charset="0"/>
              </a:rPr>
              <a:t>in a manner which would constitute a means of arbitrary or unjustifiable </a:t>
            </a:r>
            <a:r>
              <a:rPr lang="en-US" altLang="ja-JP" sz="2000" u="sng" dirty="0" smtClean="0">
                <a:solidFill>
                  <a:schemeClr val="tx1">
                    <a:lumMod val="50000"/>
                  </a:schemeClr>
                </a:solidFill>
                <a:latin typeface="Times New Roman" panose="02020603050405020304" pitchFamily="18" charset="0"/>
                <a:cs typeface="Times New Roman" panose="02020603050405020304" pitchFamily="18" charset="0"/>
              </a:rPr>
              <a:t>discrimination or </a:t>
            </a:r>
            <a:r>
              <a:rPr lang="en-US" altLang="ja-JP" sz="2000" u="sng" dirty="0">
                <a:solidFill>
                  <a:schemeClr val="tx1">
                    <a:lumMod val="50000"/>
                  </a:schemeClr>
                </a:solidFill>
                <a:latin typeface="Times New Roman" panose="02020603050405020304" pitchFamily="18" charset="0"/>
                <a:cs typeface="Times New Roman" panose="02020603050405020304" pitchFamily="18" charset="0"/>
              </a:rPr>
              <a:t>a disguised restriction on trade under TPP Art.14.11(3)(a) </a:t>
            </a:r>
            <a:r>
              <a:rPr lang="en-US" altLang="ja-JP" sz="2000" u="sng" dirty="0" smtClean="0">
                <a:solidFill>
                  <a:schemeClr val="tx1">
                    <a:lumMod val="50000"/>
                  </a:schemeClr>
                </a:solidFill>
                <a:latin typeface="Times New Roman" panose="02020603050405020304" pitchFamily="18" charset="0"/>
                <a:cs typeface="Times New Roman" panose="02020603050405020304" pitchFamily="18" charset="0"/>
              </a:rPr>
              <a:t>.</a:t>
            </a:r>
            <a:endParaRPr kumimoji="1" lang="ja-JP" altLang="en-US" sz="2000" dirty="0">
              <a:solidFill>
                <a:schemeClr val="tx1">
                  <a:lumMod val="50000"/>
                </a:schemeClr>
              </a:solidFill>
            </a:endParaRPr>
          </a:p>
        </p:txBody>
      </p:sp>
    </p:spTree>
    <p:extLst>
      <p:ext uri="{BB962C8B-B14F-4D97-AF65-F5344CB8AC3E}">
        <p14:creationId xmlns:p14="http://schemas.microsoft.com/office/powerpoint/2010/main" val="4293595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コンテンツ プレースホルダー 2"/>
          <p:cNvSpPr>
            <a:spLocks noGrp="1"/>
          </p:cNvSpPr>
          <p:nvPr>
            <p:ph idx="1"/>
          </p:nvPr>
        </p:nvSpPr>
        <p:spPr>
          <a:xfrm>
            <a:off x="405780" y="1124744"/>
            <a:ext cx="11377264" cy="5328592"/>
          </a:xfrm>
          <a:solidFill>
            <a:srgbClr val="FFFFFF"/>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14.13: Prohibition of Data </a:t>
            </a:r>
            <a:r>
              <a:rPr lang="en-US" altLang="ja-JP" sz="2400" b="1" dirty="0">
                <a:latin typeface="Times New Roman" panose="02020603050405020304" pitchFamily="18" charset="0"/>
                <a:cs typeface="Times New Roman" panose="02020603050405020304" pitchFamily="18" charset="0"/>
              </a:rPr>
              <a:t>L</a:t>
            </a:r>
            <a:r>
              <a:rPr kumimoji="1" lang="en-US" altLang="ja-JP" sz="2400" b="1" dirty="0" smtClean="0">
                <a:latin typeface="Times New Roman" panose="02020603050405020304" pitchFamily="18" charset="0"/>
                <a:cs typeface="Times New Roman" panose="02020603050405020304" pitchFamily="18" charset="0"/>
              </a:rPr>
              <a:t>ocalization </a:t>
            </a:r>
          </a:p>
          <a:p>
            <a:pPr marL="0" indent="0">
              <a:spcBef>
                <a:spcPts val="600"/>
              </a:spcBef>
              <a:buNone/>
            </a:pPr>
            <a:r>
              <a:rPr kumimoji="1" lang="en-US" altLang="ja-JP" sz="2000" dirty="0" smtClean="0">
                <a:latin typeface="Times New Roman" panose="02020603050405020304" pitchFamily="18" charset="0"/>
                <a:cs typeface="Times New Roman" panose="02020603050405020304" pitchFamily="18" charset="0"/>
              </a:rPr>
              <a:t>    2. </a:t>
            </a:r>
            <a:r>
              <a:rPr lang="en-US" altLang="ja-JP" sz="2000" dirty="0" smtClean="0">
                <a:latin typeface="Times New Roman" panose="02020603050405020304" pitchFamily="18" charset="0"/>
                <a:cs typeface="Times New Roman" panose="02020603050405020304" pitchFamily="18" charset="0"/>
              </a:rPr>
              <a:t>No </a:t>
            </a:r>
            <a:r>
              <a:rPr lang="en-US" altLang="ja-JP" sz="2000" dirty="0">
                <a:latin typeface="Times New Roman" panose="02020603050405020304" pitchFamily="18" charset="0"/>
                <a:cs typeface="Times New Roman" panose="02020603050405020304" pitchFamily="18" charset="0"/>
              </a:rPr>
              <a:t>Party shall require a covered person </a:t>
            </a:r>
            <a:r>
              <a:rPr lang="en-US" altLang="ja-JP" sz="2000" u="sng" dirty="0">
                <a:latin typeface="Times New Roman" panose="02020603050405020304" pitchFamily="18" charset="0"/>
                <a:cs typeface="Times New Roman" panose="02020603050405020304" pitchFamily="18" charset="0"/>
              </a:rPr>
              <a:t>to use or locate computing facilities in that Party’s territory as a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condition </a:t>
            </a:r>
            <a:r>
              <a:rPr lang="en-US" altLang="ja-JP" sz="2000" u="sng" dirty="0">
                <a:latin typeface="Times New Roman" panose="02020603050405020304" pitchFamily="18" charset="0"/>
                <a:cs typeface="Times New Roman" panose="02020603050405020304" pitchFamily="18" charset="0"/>
              </a:rPr>
              <a:t>for conducting business in that territory</a:t>
            </a:r>
            <a:r>
              <a:rPr lang="en-US" altLang="ja-JP" sz="2000" dirty="0" smtClean="0">
                <a:latin typeface="Times New Roman" panose="02020603050405020304" pitchFamily="18" charset="0"/>
                <a:cs typeface="Times New Roman" panose="02020603050405020304" pitchFamily="18" charset="0"/>
              </a:rPr>
              <a:t>.</a:t>
            </a:r>
          </a:p>
          <a:p>
            <a:pPr marL="0" indent="0">
              <a:spcBef>
                <a:spcPts val="600"/>
              </a:spcBef>
              <a:buNone/>
            </a:pPr>
            <a:r>
              <a:rPr kumimoji="1" lang="en-US" altLang="ja-JP" sz="2000" dirty="0">
                <a:latin typeface="Times New Roman" panose="02020603050405020304" pitchFamily="18" charset="0"/>
                <a:cs typeface="Times New Roman" panose="02020603050405020304" pitchFamily="18" charset="0"/>
              </a:rPr>
              <a:t> </a:t>
            </a:r>
            <a:r>
              <a:rPr kumimoji="1" lang="en-US" altLang="ja-JP" sz="2000" dirty="0" smtClean="0">
                <a:latin typeface="Times New Roman" panose="02020603050405020304" pitchFamily="18" charset="0"/>
                <a:cs typeface="Times New Roman" panose="02020603050405020304" pitchFamily="18" charset="0"/>
              </a:rPr>
              <a:t>   3. </a:t>
            </a:r>
            <a:r>
              <a:rPr lang="en-US" altLang="ja-JP" sz="2000" dirty="0" smtClean="0">
                <a:latin typeface="Times New Roman" panose="02020603050405020304" pitchFamily="18" charset="0"/>
                <a:cs typeface="Times New Roman" panose="02020603050405020304" pitchFamily="18" charset="0"/>
              </a:rPr>
              <a:t>Nothing </a:t>
            </a:r>
            <a:r>
              <a:rPr lang="en-US" altLang="ja-JP" sz="2000" dirty="0">
                <a:latin typeface="Times New Roman" panose="02020603050405020304" pitchFamily="18" charset="0"/>
                <a:cs typeface="Times New Roman" panose="02020603050405020304" pitchFamily="18" charset="0"/>
              </a:rPr>
              <a:t>in this Article shall prevent a Party from adopting or maintaining measures inconsistent with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paragraph </a:t>
            </a:r>
            <a:r>
              <a:rPr lang="en-US" altLang="ja-JP" sz="2000" dirty="0">
                <a:latin typeface="Times New Roman" panose="02020603050405020304" pitchFamily="18" charset="0"/>
                <a:cs typeface="Times New Roman" panose="02020603050405020304" pitchFamily="18" charset="0"/>
              </a:rPr>
              <a:t>2 </a:t>
            </a:r>
            <a:r>
              <a:rPr lang="en-US" altLang="ja-JP" sz="2000" u="sng" dirty="0">
                <a:latin typeface="Times New Roman" panose="02020603050405020304" pitchFamily="18" charset="0"/>
                <a:cs typeface="Times New Roman" panose="02020603050405020304" pitchFamily="18" charset="0"/>
              </a:rPr>
              <a:t>to achieve a legitimate public policy objective</a:t>
            </a:r>
            <a:r>
              <a:rPr lang="en-US" altLang="ja-JP" sz="2000" dirty="0">
                <a:latin typeface="Times New Roman" panose="02020603050405020304" pitchFamily="18" charset="0"/>
                <a:cs typeface="Times New Roman" panose="02020603050405020304" pitchFamily="18" charset="0"/>
              </a:rPr>
              <a:t>, provided that the measure: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a) is not applied in a manner which would constitute </a:t>
            </a:r>
            <a:r>
              <a:rPr lang="en-US" altLang="ja-JP" sz="2000" u="sng" dirty="0">
                <a:latin typeface="Times New Roman" panose="02020603050405020304" pitchFamily="18" charset="0"/>
                <a:cs typeface="Times New Roman" panose="02020603050405020304" pitchFamily="18" charset="0"/>
              </a:rPr>
              <a:t>a means of arbitrary or unjustifiable discrimination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or </a:t>
            </a:r>
            <a:r>
              <a:rPr lang="en-US" altLang="ja-JP" sz="2000" u="sng" dirty="0">
                <a:latin typeface="Times New Roman" panose="02020603050405020304" pitchFamily="18" charset="0"/>
                <a:cs typeface="Times New Roman" panose="02020603050405020304" pitchFamily="18" charset="0"/>
              </a:rPr>
              <a:t>a disguised restriction on trade</a:t>
            </a:r>
            <a:r>
              <a:rPr lang="en-US" altLang="ja-JP" sz="2000" dirty="0">
                <a:latin typeface="Times New Roman" panose="02020603050405020304" pitchFamily="18" charset="0"/>
                <a:cs typeface="Times New Roman" panose="02020603050405020304" pitchFamily="18" charset="0"/>
              </a:rPr>
              <a:t>; and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b) does not impose restrictions on the use or location of computing facilities </a:t>
            </a:r>
            <a:r>
              <a:rPr lang="en-US" altLang="ja-JP" sz="2000" u="sng" dirty="0">
                <a:latin typeface="Times New Roman" panose="02020603050405020304" pitchFamily="18" charset="0"/>
                <a:cs typeface="Times New Roman" panose="02020603050405020304" pitchFamily="18" charset="0"/>
              </a:rPr>
              <a:t>greater than are required to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achieve </a:t>
            </a:r>
            <a:r>
              <a:rPr lang="en-US" altLang="ja-JP" sz="2000" u="sng" dirty="0">
                <a:latin typeface="Times New Roman" panose="02020603050405020304" pitchFamily="18" charset="0"/>
                <a:cs typeface="Times New Roman" panose="02020603050405020304" pitchFamily="18" charset="0"/>
              </a:rPr>
              <a:t>the objective</a:t>
            </a:r>
            <a:r>
              <a:rPr lang="en-US" altLang="ja-JP" sz="2000" dirty="0">
                <a:latin typeface="Times New Roman" panose="02020603050405020304" pitchFamily="18" charset="0"/>
                <a:cs typeface="Times New Roman" panose="02020603050405020304" pitchFamily="18" charset="0"/>
              </a:rPr>
              <a:t>.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t> </a:t>
            </a:r>
            <a:r>
              <a:rPr lang="en-US" altLang="ja-JP" sz="2000" dirty="0" smtClean="0"/>
              <a:t>   </a:t>
            </a:r>
          </a:p>
          <a:p>
            <a:pPr marL="0" indent="0">
              <a:spcBef>
                <a:spcPts val="600"/>
              </a:spcBef>
              <a:buNone/>
            </a:pPr>
            <a:r>
              <a:rPr lang="en-US" altLang="ja-JP" sz="2000" b="1" dirty="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    【</a:t>
            </a:r>
            <a:r>
              <a:rPr lang="en-US" altLang="ja-JP" sz="2000" b="1" dirty="0">
                <a:latin typeface="Times New Roman" panose="02020603050405020304" pitchFamily="18" charset="0"/>
                <a:cs typeface="Times New Roman" panose="02020603050405020304" pitchFamily="18" charset="0"/>
              </a:rPr>
              <a:t>Analysis】</a:t>
            </a:r>
            <a:endParaRPr kumimoji="1" lang="en-US" altLang="ja-JP" sz="2000" dirty="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smtClean="0">
                <a:latin typeface="Times New Roman" panose="02020603050405020304" pitchFamily="18" charset="0"/>
                <a:cs typeface="Times New Roman" panose="02020603050405020304" pitchFamily="18" charset="0"/>
              </a:rPr>
              <a:t>     1. </a:t>
            </a:r>
            <a:r>
              <a:rPr lang="en-US" altLang="ja-JP" sz="2000" u="sng" dirty="0" smtClean="0">
                <a:latin typeface="Times New Roman" panose="02020603050405020304" pitchFamily="18" charset="0"/>
                <a:cs typeface="Times New Roman" panose="02020603050405020304" pitchFamily="18" charset="0"/>
              </a:rPr>
              <a:t>Same structure as Art. 14.11  regarding </a:t>
            </a:r>
            <a:r>
              <a:rPr lang="en-US" altLang="ja-JP" sz="2000" u="sng" dirty="0">
                <a:latin typeface="Times New Roman" panose="02020603050405020304" pitchFamily="18" charset="0"/>
                <a:cs typeface="Times New Roman" panose="02020603050405020304" pitchFamily="18" charset="0"/>
              </a:rPr>
              <a:t>Cross-Border Transfer of Information by Electronic </a:t>
            </a:r>
            <a:r>
              <a:rPr lang="en-US" altLang="ja-JP" sz="2000" u="sng" dirty="0" smtClean="0">
                <a:latin typeface="Times New Roman" panose="02020603050405020304" pitchFamily="18" charset="0"/>
                <a:cs typeface="Times New Roman" panose="02020603050405020304" pitchFamily="18" charset="0"/>
              </a:rPr>
              <a:t>Means;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Same analyses could be applied?</a:t>
            </a:r>
            <a:endParaRPr lang="en-US" altLang="ja-JP" sz="2000" u="sng" dirty="0">
              <a:latin typeface="Times New Roman" panose="02020603050405020304" pitchFamily="18" charset="0"/>
              <a:cs typeface="Times New Roman" panose="02020603050405020304" pitchFamily="18" charset="0"/>
            </a:endParaRPr>
          </a:p>
          <a:p>
            <a:pPr marL="0" indent="0">
              <a:spcBef>
                <a:spcPts val="600"/>
              </a:spcBef>
              <a:buNone/>
            </a:pPr>
            <a:r>
              <a:rPr kumimoji="1" lang="en-US" altLang="ja-JP"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FYI: ITI’s Data </a:t>
            </a:r>
            <a:r>
              <a:rPr lang="en-US" altLang="ja-JP" sz="2000" dirty="0">
                <a:latin typeface="Times New Roman" panose="02020603050405020304" pitchFamily="18" charset="0"/>
                <a:cs typeface="Times New Roman" panose="02020603050405020304" pitchFamily="18" charset="0"/>
              </a:rPr>
              <a:t>Localization </a:t>
            </a:r>
            <a:r>
              <a:rPr lang="en-US" altLang="ja-JP" sz="2000" dirty="0" smtClean="0">
                <a:latin typeface="Times New Roman" panose="02020603050405020304" pitchFamily="18" charset="0"/>
                <a:cs typeface="Times New Roman" panose="02020603050405020304" pitchFamily="18" charset="0"/>
              </a:rPr>
              <a:t>Snapshot </a:t>
            </a:r>
            <a:r>
              <a:rPr lang="en-US" altLang="ja-JP" sz="2000" dirty="0">
                <a:latin typeface="Times New Roman" panose="02020603050405020304" pitchFamily="18" charset="0"/>
                <a:cs typeface="Times New Roman" panose="02020603050405020304" pitchFamily="18" charset="0"/>
              </a:rPr>
              <a:t>(Current as of September 15th, 2016) </a:t>
            </a:r>
            <a:r>
              <a:rPr lang="en-US" altLang="ja-JP" sz="2000" dirty="0" smtClean="0">
                <a:latin typeface="Times New Roman" panose="02020603050405020304" pitchFamily="18" charset="0"/>
                <a:cs typeface="Times New Roman" panose="02020603050405020304" pitchFamily="18" charset="0"/>
              </a:rPr>
              <a:t>: </a:t>
            </a:r>
          </a:p>
          <a:p>
            <a:pPr marL="0" indent="0" algn="r">
              <a:spcBef>
                <a:spcPts val="600"/>
              </a:spcBef>
              <a:buNone/>
            </a:pPr>
            <a:r>
              <a:rPr lang="en-US" altLang="ja-JP" sz="2000" dirty="0" smtClean="0">
                <a:latin typeface="Times New Roman" panose="02020603050405020304" pitchFamily="18" charset="0"/>
                <a:cs typeface="Times New Roman" panose="02020603050405020304" pitchFamily="18" charset="0"/>
                <a:hlinkClick r:id="rId2"/>
              </a:rPr>
              <a:t>https</a:t>
            </a:r>
            <a:r>
              <a:rPr lang="en-US" altLang="ja-JP" sz="2000" dirty="0">
                <a:latin typeface="Times New Roman" panose="02020603050405020304" pitchFamily="18" charset="0"/>
                <a:cs typeface="Times New Roman" panose="02020603050405020304" pitchFamily="18" charset="0"/>
                <a:hlinkClick r:id="rId2"/>
              </a:rPr>
              <a:t>://</a:t>
            </a:r>
            <a:r>
              <a:rPr lang="en-US" altLang="ja-JP" sz="2000" dirty="0" smtClean="0">
                <a:latin typeface="Times New Roman" panose="02020603050405020304" pitchFamily="18" charset="0"/>
                <a:cs typeface="Times New Roman" panose="02020603050405020304" pitchFamily="18" charset="0"/>
                <a:hlinkClick r:id="rId2"/>
              </a:rPr>
              <a:t>www.itic.org/public-policy/SnapshotofDataLocalizationMeasures9-15-2016.pdf</a:t>
            </a:r>
            <a:endParaRPr kumimoji="1" lang="en-US" altLang="ja-JP" sz="2000" dirty="0" smtClean="0">
              <a:latin typeface="Times New Roman" panose="02020603050405020304" pitchFamily="18" charset="0"/>
              <a:cs typeface="Times New Roman" panose="02020603050405020304" pitchFamily="18" charset="0"/>
            </a:endParaRPr>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13</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1365593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28132" y="1178167"/>
            <a:ext cx="11521280" cy="5203161"/>
          </a:xfrm>
          <a:solidFill>
            <a:srgbClr val="FFFFFF"/>
          </a:solidFill>
        </p:spPr>
        <p:txBody>
          <a:bodyPr/>
          <a:lstStyle/>
          <a:p>
            <a:pPr>
              <a:buFont typeface="Wingdings" panose="05000000000000000000" pitchFamily="2" charset="2"/>
              <a:buChar char="Ø"/>
            </a:pPr>
            <a:r>
              <a:rPr lang="en-US" altLang="ja-JP" sz="2400" b="1" dirty="0">
                <a:latin typeface="Times New Roman" panose="02020603050405020304" pitchFamily="18" charset="0"/>
                <a:cs typeface="Times New Roman" panose="02020603050405020304" pitchFamily="18" charset="0"/>
              </a:rPr>
              <a:t>Art. 14.13: Prohibition of Data </a:t>
            </a:r>
            <a:r>
              <a:rPr lang="en-US" altLang="ja-JP" sz="2400" b="1" dirty="0" smtClean="0">
                <a:latin typeface="Times New Roman" panose="02020603050405020304" pitchFamily="18" charset="0"/>
                <a:cs typeface="Times New Roman" panose="02020603050405020304" pitchFamily="18" charset="0"/>
              </a:rPr>
              <a:t>Localization</a:t>
            </a:r>
          </a:p>
          <a:p>
            <a:pPr marL="0" indent="0">
              <a:spcBef>
                <a:spcPts val="600"/>
              </a:spcBef>
              <a:buNone/>
            </a:pPr>
            <a:r>
              <a:rPr lang="en-US" altLang="ja-JP" sz="2000" b="1" dirty="0" smtClean="0">
                <a:latin typeface="Times New Roman" panose="02020603050405020304" pitchFamily="18" charset="0"/>
                <a:cs typeface="Times New Roman" panose="02020603050405020304" pitchFamily="18" charset="0"/>
              </a:rPr>
              <a:t>    【</a:t>
            </a:r>
            <a:r>
              <a:rPr lang="en-US" altLang="ja-JP" sz="2000" b="1" dirty="0">
                <a:latin typeface="Times New Roman" panose="02020603050405020304" pitchFamily="18" charset="0"/>
                <a:cs typeface="Times New Roman" panose="02020603050405020304" pitchFamily="18" charset="0"/>
              </a:rPr>
              <a:t>Analysis】</a:t>
            </a:r>
            <a:endParaRPr lang="en-US" altLang="ja-JP" sz="2000" dirty="0">
              <a:latin typeface="Times New Roman" panose="02020603050405020304" pitchFamily="18" charset="0"/>
              <a:cs typeface="Times New Roman" panose="02020603050405020304" pitchFamily="18" charset="0"/>
            </a:endParaRPr>
          </a:p>
          <a:p>
            <a:pPr marL="0" indent="0">
              <a:spcBef>
                <a:spcPts val="600"/>
              </a:spcBef>
              <a:buNone/>
            </a:pPr>
            <a:r>
              <a:rPr lang="en-US" altLang="ja-JP" sz="2000" b="1"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2. Data localization as a tool</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to protect personal data: </a:t>
            </a:r>
            <a:r>
              <a:rPr lang="en-US" altLang="ja-JP" sz="2000" u="sng" dirty="0" smtClean="0">
                <a:latin typeface="Times New Roman" panose="02020603050405020304" pitchFamily="18" charset="0"/>
                <a:cs typeface="Times New Roman" panose="02020603050405020304" pitchFamily="18" charset="0"/>
              </a:rPr>
              <a:t>Again,</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a:latin typeface="Times New Roman" panose="02020603050405020304" pitchFamily="18" charset="0"/>
                <a:cs typeface="Times New Roman" panose="02020603050405020304" pitchFamily="18" charset="0"/>
              </a:rPr>
              <a:t>c</a:t>
            </a:r>
            <a:r>
              <a:rPr lang="en-US" altLang="ja-JP" sz="2000" u="sng" dirty="0" smtClean="0">
                <a:latin typeface="Times New Roman" panose="02020603050405020304" pitchFamily="18" charset="0"/>
                <a:cs typeface="Times New Roman" panose="02020603050405020304" pitchFamily="18" charset="0"/>
              </a:rPr>
              <a:t>ould  an “adequacy decision”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scheme be justified by the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public policy objective </a:t>
            </a: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exception under Art. 14.13(3)? </a:t>
            </a:r>
          </a:p>
          <a:p>
            <a:pPr marL="0" indent="0">
              <a:spcBef>
                <a:spcPts val="600"/>
              </a:spcBef>
              <a:buNone/>
            </a:pPr>
            <a:r>
              <a:rPr lang="en-US" altLang="ja-JP" sz="1800" dirty="0" smtClean="0">
                <a:latin typeface="Times New Roman" panose="02020603050405020304" pitchFamily="18" charset="0"/>
                <a:cs typeface="Times New Roman" panose="02020603050405020304" pitchFamily="18" charset="0"/>
              </a:rPr>
              <a:t>    </a:t>
            </a:r>
            <a:endParaRPr kumimoji="1" lang="ja-JP" altLang="en-US" dirty="0"/>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14</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10" name="Picture 2" descr="C:\Users\kemochiz\Desktop\キャプチャ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132" y="4033004"/>
            <a:ext cx="3894071" cy="234832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kemochiz\Desktop\igf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6886500" y="1178168"/>
            <a:ext cx="4955788" cy="738664"/>
          </a:xfrm>
          <a:prstGeom prst="rect">
            <a:avLst/>
          </a:prstGeom>
          <a:noFill/>
        </p:spPr>
        <p:txBody>
          <a:bodyPr wrap="square" rtlCol="0">
            <a:spAutoFit/>
          </a:bodyPr>
          <a:lstStyle/>
          <a:p>
            <a:r>
              <a:rPr lang="en-US" altLang="ja-JP" sz="1400" dirty="0" smtClean="0">
                <a:latin typeface="Times New Roman" panose="02020603050405020304" pitchFamily="18" charset="0"/>
                <a:cs typeface="Times New Roman" panose="02020603050405020304" pitchFamily="18" charset="0"/>
              </a:rPr>
              <a:t>※</a:t>
            </a:r>
            <a:r>
              <a:rPr kumimoji="1" lang="en-US" altLang="ja-JP" sz="1400" dirty="0" smtClean="0">
                <a:latin typeface="Times New Roman" panose="02020603050405020304" pitchFamily="18" charset="0"/>
                <a:cs typeface="Times New Roman" panose="02020603050405020304" pitchFamily="18" charset="0"/>
              </a:rPr>
              <a:t>Source: Albright Stonebridge Group, </a:t>
            </a:r>
            <a:r>
              <a:rPr kumimoji="1" lang="en-US" altLang="ja-JP" sz="1400" i="1" dirty="0" smtClean="0">
                <a:latin typeface="Times New Roman" panose="02020603050405020304" pitchFamily="18" charset="0"/>
                <a:cs typeface="Times New Roman" panose="02020603050405020304" pitchFamily="18" charset="0"/>
              </a:rPr>
              <a:t>Data Localization: A Challenge to Global Commerce and the Free Flow Of Information </a:t>
            </a:r>
            <a:r>
              <a:rPr kumimoji="1" lang="en-US" altLang="ja-JP" sz="1400" dirty="0" smtClean="0">
                <a:latin typeface="Times New Roman" panose="02020603050405020304" pitchFamily="18" charset="0"/>
                <a:cs typeface="Times New Roman" panose="02020603050405020304" pitchFamily="18" charset="0"/>
              </a:rPr>
              <a:t>(September 2015)</a:t>
            </a:r>
            <a:endParaRPr kumimoji="1" lang="ja-JP" altLang="en-US" sz="1400" dirty="0">
              <a:latin typeface="Times New Roman" panose="02020603050405020304" pitchFamily="18" charset="0"/>
              <a:cs typeface="Times New Roman" panose="02020603050405020304" pitchFamily="18" charset="0"/>
            </a:endParaRPr>
          </a:p>
        </p:txBody>
      </p:sp>
      <p:pic>
        <p:nvPicPr>
          <p:cNvPr id="7" name="Picture 3" descr="C:\Users\kemochiz\Desktop\キャプチャ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2203" y="1916832"/>
            <a:ext cx="7620085"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729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15</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IV. Conclusion: 5 Messages</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2"/>
          <p:cNvSpPr>
            <a:spLocks noGrp="1"/>
          </p:cNvSpPr>
          <p:nvPr>
            <p:ph idx="1"/>
          </p:nvPr>
        </p:nvSpPr>
        <p:spPr>
          <a:xfrm>
            <a:off x="333772" y="1124744"/>
            <a:ext cx="11593288" cy="5256584"/>
          </a:xfrm>
          <a:solidFill>
            <a:srgbClr val="FFFFFF"/>
          </a:solidFill>
        </p:spPr>
        <p:txBody>
          <a:bodyPr>
            <a:normAutofit/>
          </a:bodyPr>
          <a:lstStyle/>
          <a:p>
            <a:pPr>
              <a:spcBef>
                <a:spcPts val="0"/>
              </a:spcBef>
              <a:buFont typeface="Wingdings" panose="05000000000000000000" pitchFamily="2" charset="2"/>
              <a:buChar char="Ø"/>
            </a:pPr>
            <a:r>
              <a:rPr kumimoji="1" lang="en-US" altLang="ja-JP" sz="2400" dirty="0" smtClean="0">
                <a:latin typeface="Times New Roman" panose="02020603050405020304" pitchFamily="18" charset="0"/>
                <a:cs typeface="Times New Roman" panose="02020603050405020304" pitchFamily="18" charset="0"/>
              </a:rPr>
              <a:t>Although the future of the TPP is in peril, TPP Chapter 14 </a:t>
            </a:r>
            <a:r>
              <a:rPr kumimoji="1" lang="en-US" altLang="ja-JP" sz="2400" b="1" dirty="0" smtClean="0">
                <a:latin typeface="Times New Roman" panose="02020603050405020304" pitchFamily="18" charset="0"/>
                <a:cs typeface="Times New Roman" panose="02020603050405020304" pitchFamily="18" charset="0"/>
              </a:rPr>
              <a:t>should be a minimum standard for future EPAs/FTAs</a:t>
            </a:r>
            <a:r>
              <a:rPr kumimoji="1" lang="en-US" altLang="ja-JP" sz="2400" dirty="0" smtClean="0">
                <a:latin typeface="Times New Roman" panose="02020603050405020304" pitchFamily="18" charset="0"/>
                <a:cs typeface="Times New Roman" panose="02020603050405020304" pitchFamily="18" charset="0"/>
              </a:rPr>
              <a:t> all over the world</a:t>
            </a:r>
            <a:r>
              <a:rPr lang="en-US" altLang="ja-JP" sz="2400" dirty="0" smtClean="0">
                <a:latin typeface="Times New Roman" panose="02020603050405020304" pitchFamily="18" charset="0"/>
                <a:cs typeface="Times New Roman" panose="02020603050405020304" pitchFamily="18" charset="0"/>
              </a:rPr>
              <a:t>.</a:t>
            </a:r>
          </a:p>
          <a:p>
            <a:pPr marL="0" indent="0">
              <a:spcBef>
                <a:spcPts val="0"/>
              </a:spcBef>
              <a:buNone/>
            </a:pPr>
            <a:endParaRPr lang="en-US" altLang="ja-JP" sz="2400" dirty="0" smtClean="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en-US" altLang="ja-JP" sz="2400" dirty="0" smtClean="0">
                <a:latin typeface="Times New Roman" panose="02020603050405020304" pitchFamily="18" charset="0"/>
                <a:cs typeface="Times New Roman" panose="02020603050405020304" pitchFamily="18" charset="0"/>
              </a:rPr>
              <a:t>The fundamental value of the Internet: maintaining the free flow of information globally is indispensable</a:t>
            </a:r>
            <a:r>
              <a:rPr kumimoji="1" lang="en-US" altLang="ja-JP" sz="2400" dirty="0" smtClean="0">
                <a:latin typeface="Times New Roman" panose="02020603050405020304" pitchFamily="18" charset="0"/>
                <a:cs typeface="Times New Roman" panose="02020603050405020304" pitchFamily="18" charset="0"/>
              </a:rPr>
              <a:t> and it </a:t>
            </a:r>
            <a:r>
              <a:rPr kumimoji="1" lang="en-US" altLang="ja-JP" sz="2400" b="1" dirty="0" smtClean="0">
                <a:latin typeface="Times New Roman" panose="02020603050405020304" pitchFamily="18" charset="0"/>
                <a:cs typeface="Times New Roman" panose="02020603050405020304" pitchFamily="18" charset="0"/>
              </a:rPr>
              <a:t>should be explicitly provided in international trade agreements</a:t>
            </a:r>
            <a:r>
              <a:rPr kumimoji="1" lang="en-US" altLang="ja-JP" sz="2400" dirty="0" smtClean="0">
                <a:latin typeface="Times New Roman" panose="02020603050405020304" pitchFamily="18" charset="0"/>
                <a:cs typeface="Times New Roman" panose="02020603050405020304" pitchFamily="18" charset="0"/>
              </a:rPr>
              <a:t>.</a:t>
            </a:r>
          </a:p>
          <a:p>
            <a:pPr>
              <a:spcBef>
                <a:spcPts val="0"/>
              </a:spcBef>
              <a:buFont typeface="Wingdings" panose="05000000000000000000" pitchFamily="2" charset="2"/>
              <a:buChar char="Ø"/>
            </a:pPr>
            <a:endParaRPr lang="en-US" altLang="ja-JP" sz="2400" dirty="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en-US" altLang="ja-JP" sz="2400" dirty="0" smtClean="0">
                <a:latin typeface="Times New Roman" panose="02020603050405020304" pitchFamily="18" charset="0"/>
                <a:cs typeface="Times New Roman" panose="02020603050405020304" pitchFamily="18" charset="0"/>
              </a:rPr>
              <a:t>Public policy objective exception, still needs to be scrutinized: the </a:t>
            </a:r>
            <a:r>
              <a:rPr lang="en-US" altLang="ja-JP" sz="2400" b="1" dirty="0" smtClean="0">
                <a:latin typeface="Times New Roman" panose="02020603050405020304" pitchFamily="18" charset="0"/>
                <a:cs typeface="Times New Roman" panose="02020603050405020304" pitchFamily="18" charset="0"/>
              </a:rPr>
              <a:t>“public policy objective” should be discussed in the field of Internet governance</a:t>
            </a:r>
            <a:r>
              <a:rPr lang="en-US" altLang="ja-JP" sz="2400" dirty="0" smtClean="0">
                <a:latin typeface="Times New Roman" panose="02020603050405020304" pitchFamily="18" charset="0"/>
                <a:cs typeface="Times New Roman" panose="02020603050405020304" pitchFamily="18" charset="0"/>
              </a:rPr>
              <a:t>.</a:t>
            </a:r>
          </a:p>
          <a:p>
            <a:pPr marL="0" indent="0">
              <a:spcBef>
                <a:spcPts val="0"/>
              </a:spcBef>
              <a:buNone/>
            </a:pPr>
            <a:endParaRPr lang="en-US" altLang="ja-JP" sz="2400" dirty="0" smtClean="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en-US" altLang="ja-JP" sz="2400" b="1" dirty="0" smtClean="0">
                <a:latin typeface="Times New Roman" panose="02020603050405020304" pitchFamily="18" charset="0"/>
                <a:cs typeface="Times New Roman" panose="02020603050405020304" pitchFamily="18" charset="0"/>
              </a:rPr>
              <a:t>Unjustifiable data localization should be prohibited</a:t>
            </a:r>
            <a:r>
              <a:rPr lang="en-US" altLang="ja-JP" sz="2400" dirty="0" smtClean="0">
                <a:latin typeface="Times New Roman" panose="02020603050405020304" pitchFamily="18" charset="0"/>
                <a:cs typeface="Times New Roman" panose="02020603050405020304" pitchFamily="18" charset="0"/>
              </a:rPr>
              <a:t>, while respecting the appropriate, non-excessive protection of privacy and personal information.</a:t>
            </a:r>
          </a:p>
          <a:p>
            <a:pPr marL="0" indent="0">
              <a:spcBef>
                <a:spcPts val="0"/>
              </a:spcBef>
              <a:buNone/>
            </a:pPr>
            <a:endParaRPr lang="en-US" altLang="ja-JP" sz="2400" dirty="0" smtClean="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Ø"/>
            </a:pPr>
            <a:r>
              <a:rPr lang="en-US" altLang="ja-JP" sz="2400" b="1" dirty="0" smtClean="0">
                <a:latin typeface="Times New Roman" panose="02020603050405020304" pitchFamily="18" charset="0"/>
                <a:cs typeface="Times New Roman" panose="02020603050405020304" pitchFamily="18" charset="0"/>
              </a:rPr>
              <a:t>Harmonization</a:t>
            </a:r>
            <a:r>
              <a:rPr lang="en-US" altLang="ja-JP" sz="2400" dirty="0" smtClean="0">
                <a:latin typeface="Times New Roman" panose="02020603050405020304" pitchFamily="18" charset="0"/>
                <a:cs typeface="Times New Roman" panose="02020603050405020304" pitchFamily="18" charset="0"/>
              </a:rPr>
              <a:t> between traditional international trade negotiation among governments and Internet governance discussion among multi-stakeholders is necessary. </a:t>
            </a:r>
            <a:endParaRPr kumimoji="1" lang="en-US" altLang="ja-JP" sz="2400" dirty="0" smtClean="0">
              <a:latin typeface="Times New Roman" panose="02020603050405020304" pitchFamily="18" charset="0"/>
              <a:cs typeface="Times New Roman" panose="02020603050405020304" pitchFamily="18" charset="0"/>
            </a:endParaRPr>
          </a:p>
        </p:txBody>
      </p:sp>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2755957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16</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en-US" b="1" dirty="0" smtClean="0">
                <a:latin typeface="Times New Roman" panose="02020603050405020304" pitchFamily="18" charset="0"/>
                <a:cs typeface="Times New Roman" panose="02020603050405020304" pitchFamily="18" charset="0"/>
              </a:rPr>
              <a:t>References</a:t>
            </a:r>
            <a:endParaRPr lang="en-US" altLang="en-US" b="1" dirty="0">
              <a:latin typeface="Times New Roman" panose="02020603050405020304" pitchFamily="18" charset="0"/>
              <a:cs typeface="Times New Roman" panose="02020603050405020304" pitchFamily="18" charset="0"/>
            </a:endParaRPr>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2"/>
          <p:cNvSpPr>
            <a:spLocks noGrp="1"/>
          </p:cNvSpPr>
          <p:nvPr>
            <p:ph idx="1"/>
          </p:nvPr>
        </p:nvSpPr>
        <p:spPr>
          <a:xfrm>
            <a:off x="405780" y="1124744"/>
            <a:ext cx="11377264" cy="5400600"/>
          </a:xfrm>
          <a:solidFill>
            <a:srgbClr val="FFFFFF"/>
          </a:solidFill>
        </p:spPr>
        <p:txBody>
          <a:bodyPr>
            <a:normAutofit/>
          </a:bodyPr>
          <a:lstStyle/>
          <a:p>
            <a:pPr>
              <a:spcBef>
                <a:spcPts val="0"/>
              </a:spcBef>
              <a:buFont typeface="Wingdings" panose="05000000000000000000" pitchFamily="2" charset="2"/>
              <a:buChar char="l"/>
            </a:pPr>
            <a:r>
              <a:rPr kumimoji="1" lang="en-US" altLang="ja-JP" sz="2400" dirty="0" smtClean="0">
                <a:latin typeface="Times New Roman" panose="02020603050405020304" pitchFamily="18" charset="0"/>
                <a:cs typeface="Times New Roman" panose="02020603050405020304" pitchFamily="18" charset="0"/>
              </a:rPr>
              <a:t>Peter Van den </a:t>
            </a:r>
            <a:r>
              <a:rPr kumimoji="1" lang="en-US" altLang="ja-JP" sz="2400" dirty="0" err="1" smtClean="0">
                <a:latin typeface="Times New Roman" panose="02020603050405020304" pitchFamily="18" charset="0"/>
                <a:cs typeface="Times New Roman" panose="02020603050405020304" pitchFamily="18" charset="0"/>
              </a:rPr>
              <a:t>Bossche</a:t>
            </a:r>
            <a:r>
              <a:rPr kumimoji="1" lang="en-US" altLang="ja-JP" sz="2400" dirty="0" smtClean="0">
                <a:latin typeface="Times New Roman" panose="02020603050405020304" pitchFamily="18" charset="0"/>
                <a:cs typeface="Times New Roman" panose="02020603050405020304" pitchFamily="18" charset="0"/>
              </a:rPr>
              <a:t> and Werner </a:t>
            </a:r>
            <a:r>
              <a:rPr kumimoji="1" lang="en-US" altLang="ja-JP" sz="2400" dirty="0" err="1" smtClean="0">
                <a:latin typeface="Times New Roman" panose="02020603050405020304" pitchFamily="18" charset="0"/>
                <a:cs typeface="Times New Roman" panose="02020603050405020304" pitchFamily="18" charset="0"/>
              </a:rPr>
              <a:t>Zdouc</a:t>
            </a:r>
            <a:r>
              <a:rPr kumimoji="1" lang="en-US" altLang="ja-JP" sz="2400" dirty="0" smtClean="0">
                <a:latin typeface="Times New Roman" panose="02020603050405020304" pitchFamily="18" charset="0"/>
                <a:cs typeface="Times New Roman" panose="02020603050405020304" pitchFamily="18" charset="0"/>
              </a:rPr>
              <a:t>, The Law and Policy of the World Trade Organization (3rd ed.) (Cambridge University Press, 2013)</a:t>
            </a:r>
          </a:p>
          <a:p>
            <a:pPr marL="0" indent="0">
              <a:spcBef>
                <a:spcPts val="0"/>
              </a:spcBef>
              <a:buNone/>
            </a:pPr>
            <a:endParaRPr kumimoji="1" lang="en-US" altLang="ja-JP" sz="2400" dirty="0" smtClean="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l"/>
            </a:pPr>
            <a:r>
              <a:rPr lang="en-US" altLang="ja-JP" sz="2400" dirty="0">
                <a:latin typeface="Times New Roman" panose="02020603050405020304" pitchFamily="18" charset="0"/>
                <a:cs typeface="Times New Roman" panose="02020603050405020304" pitchFamily="18" charset="0"/>
              </a:rPr>
              <a:t>Albright Stonebridge Group, </a:t>
            </a:r>
            <a:r>
              <a:rPr lang="en-US" altLang="ja-JP" sz="2400" i="1" dirty="0">
                <a:latin typeface="Times New Roman" panose="02020603050405020304" pitchFamily="18" charset="0"/>
                <a:cs typeface="Times New Roman" panose="02020603050405020304" pitchFamily="18" charset="0"/>
              </a:rPr>
              <a:t>Data Localization: A Challenge to Global Commerce and the Free Flow of Information</a:t>
            </a:r>
            <a:r>
              <a:rPr lang="en-US" altLang="ja-JP" sz="2400" dirty="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hlinkClick r:id="rId3"/>
              </a:rPr>
              <a:t>http://www.albrightstonebridge.com/files/ASG%20Data%20Localization%20Report%20-%20September%202015.pdf</a:t>
            </a:r>
            <a:r>
              <a:rPr lang="en-US" altLang="ja-JP" sz="2400" dirty="0">
                <a:latin typeface="Times New Roman" panose="02020603050405020304" pitchFamily="18" charset="0"/>
                <a:cs typeface="Times New Roman" panose="02020603050405020304" pitchFamily="18" charset="0"/>
              </a:rPr>
              <a:t>  (September 2015</a:t>
            </a:r>
            <a:r>
              <a:rPr lang="en-US" altLang="ja-JP" sz="2400" dirty="0" smtClean="0">
                <a:latin typeface="Times New Roman" panose="02020603050405020304" pitchFamily="18" charset="0"/>
                <a:cs typeface="Times New Roman" panose="02020603050405020304" pitchFamily="18" charset="0"/>
              </a:rPr>
              <a:t>)</a:t>
            </a:r>
          </a:p>
          <a:p>
            <a:pPr marL="0" indent="0">
              <a:spcBef>
                <a:spcPts val="0"/>
              </a:spcBef>
              <a:buNone/>
            </a:pPr>
            <a:endParaRPr lang="en-US" altLang="ja-JP" sz="2400" dirty="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l"/>
            </a:pPr>
            <a:r>
              <a:rPr lang="en-US" altLang="ja-JP" sz="2400" dirty="0">
                <a:latin typeface="Times New Roman" panose="02020603050405020304" pitchFamily="18" charset="0"/>
                <a:cs typeface="Times New Roman" panose="02020603050405020304" pitchFamily="18" charset="0"/>
              </a:rPr>
              <a:t>Information Technology Industry Council (ITI), </a:t>
            </a:r>
            <a:r>
              <a:rPr lang="en-US" altLang="ja-JP" sz="2400" i="1" dirty="0">
                <a:latin typeface="Times New Roman" panose="02020603050405020304" pitchFamily="18" charset="0"/>
                <a:cs typeface="Times New Roman" panose="02020603050405020304" pitchFamily="18" charset="0"/>
              </a:rPr>
              <a:t>Data Localization Snapshot, </a:t>
            </a:r>
            <a:r>
              <a:rPr lang="en-US" altLang="ja-JP" sz="2400" dirty="0">
                <a:latin typeface="Times New Roman" panose="02020603050405020304" pitchFamily="18" charset="0"/>
                <a:cs typeface="Times New Roman" panose="02020603050405020304" pitchFamily="18" charset="0"/>
                <a:hlinkClick r:id="rId4"/>
              </a:rPr>
              <a:t>https://www.itic.org/public-policy/SnapshotofDataLocalizationMeasures9-15-2016.pdf</a:t>
            </a:r>
            <a:r>
              <a:rPr lang="en-US" altLang="ja-JP" sz="2400" dirty="0">
                <a:latin typeface="Times New Roman" panose="02020603050405020304" pitchFamily="18" charset="0"/>
                <a:cs typeface="Times New Roman" panose="02020603050405020304" pitchFamily="18" charset="0"/>
              </a:rPr>
              <a:t> (Current as of September 15</a:t>
            </a:r>
            <a:r>
              <a:rPr lang="en-US" altLang="ja-JP" sz="2400" baseline="30000" dirty="0">
                <a:latin typeface="Times New Roman" panose="02020603050405020304" pitchFamily="18" charset="0"/>
                <a:cs typeface="Times New Roman" panose="02020603050405020304" pitchFamily="18" charset="0"/>
              </a:rPr>
              <a:t>th</a:t>
            </a:r>
            <a:r>
              <a:rPr lang="en-US" altLang="ja-JP" sz="2400" dirty="0">
                <a:latin typeface="Times New Roman" panose="02020603050405020304" pitchFamily="18" charset="0"/>
                <a:cs typeface="Times New Roman" panose="02020603050405020304" pitchFamily="18" charset="0"/>
              </a:rPr>
              <a:t>, 2016</a:t>
            </a:r>
            <a:r>
              <a:rPr lang="en-US" altLang="ja-JP" sz="2400" dirty="0" smtClean="0">
                <a:latin typeface="Times New Roman" panose="02020603050405020304" pitchFamily="18" charset="0"/>
                <a:cs typeface="Times New Roman" panose="02020603050405020304" pitchFamily="18" charset="0"/>
              </a:rPr>
              <a:t>)</a:t>
            </a:r>
          </a:p>
          <a:p>
            <a:pPr marL="0" indent="0">
              <a:spcBef>
                <a:spcPts val="0"/>
              </a:spcBef>
              <a:buNone/>
            </a:pPr>
            <a:endParaRPr lang="en-US" altLang="ja-JP" sz="2400" dirty="0">
              <a:latin typeface="Times New Roman" panose="02020603050405020304" pitchFamily="18" charset="0"/>
              <a:cs typeface="Times New Roman" panose="02020603050405020304" pitchFamily="18" charset="0"/>
            </a:endParaRPr>
          </a:p>
          <a:p>
            <a:pPr>
              <a:spcBef>
                <a:spcPts val="0"/>
              </a:spcBef>
              <a:buFont typeface="Wingdings" panose="05000000000000000000" pitchFamily="2" charset="2"/>
              <a:buChar char="l"/>
            </a:pPr>
            <a:r>
              <a:rPr lang="en-US" altLang="ja-JP" sz="2400" dirty="0" err="1" smtClean="0">
                <a:latin typeface="Times New Roman" panose="02020603050405020304" pitchFamily="18" charset="0"/>
                <a:cs typeface="Times New Roman" panose="02020603050405020304" pitchFamily="18" charset="0"/>
              </a:rPr>
              <a:t>Mckinsey</a:t>
            </a:r>
            <a:r>
              <a:rPr lang="en-US" altLang="ja-JP" sz="2400" dirty="0" smtClean="0">
                <a:latin typeface="Times New Roman" panose="02020603050405020304" pitchFamily="18" charset="0"/>
                <a:cs typeface="Times New Roman" panose="02020603050405020304" pitchFamily="18" charset="0"/>
              </a:rPr>
              <a:t> Global Institute, </a:t>
            </a:r>
            <a:r>
              <a:rPr lang="en-US" altLang="ja-JP" sz="2400" i="1" dirty="0" smtClean="0">
                <a:latin typeface="Times New Roman" panose="02020603050405020304" pitchFamily="18" charset="0"/>
                <a:cs typeface="Times New Roman" panose="02020603050405020304" pitchFamily="18" charset="0"/>
              </a:rPr>
              <a:t>Digital Globalization: The New Era of Global Flows</a:t>
            </a:r>
            <a:r>
              <a:rPr lang="en-US" altLang="ja-JP" sz="2400" dirty="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hlinkClick r:id="rId5"/>
              </a:rPr>
              <a:t>http://</a:t>
            </a:r>
            <a:r>
              <a:rPr lang="en-US" altLang="ja-JP" sz="2400" dirty="0" smtClean="0">
                <a:latin typeface="Times New Roman" panose="02020603050405020304" pitchFamily="18" charset="0"/>
                <a:cs typeface="Times New Roman" panose="02020603050405020304" pitchFamily="18" charset="0"/>
                <a:hlinkClick r:id="rId5"/>
              </a:rPr>
              <a:t>www.mckinsey.com/business-functions/digital-mckinsey/our-insights/digital-globalization-the-new-era-of-global-flows</a:t>
            </a:r>
            <a:r>
              <a:rPr lang="en-US" altLang="ja-JP"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(March 2016)</a:t>
            </a:r>
            <a:endParaRPr kumimoji="1" lang="en-US" altLang="ja-JP" sz="2400" dirty="0" smtClean="0">
              <a:latin typeface="Times New Roman" panose="02020603050405020304" pitchFamily="18" charset="0"/>
              <a:cs typeface="Times New Roman" panose="02020603050405020304" pitchFamily="18" charset="0"/>
            </a:endParaRPr>
          </a:p>
        </p:txBody>
      </p:sp>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2019692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9756" y="476672"/>
            <a:ext cx="4380657" cy="3709393"/>
          </a:xfrm>
        </p:spPr>
        <p:txBody>
          <a:bodyPr>
            <a:normAutofit/>
          </a:bodyPr>
          <a:lstStyle/>
          <a:p>
            <a:r>
              <a:rPr lang="en-US" altLang="ja-JP" sz="3600" i="1" dirty="0" smtClean="0">
                <a:latin typeface="Times New Roman" panose="02020603050405020304" pitchFamily="18" charset="0"/>
                <a:cs typeface="Times New Roman" panose="02020603050405020304" pitchFamily="18" charset="0"/>
              </a:rPr>
              <a:t>         Thank You. </a:t>
            </a:r>
            <a:br>
              <a:rPr lang="en-US" altLang="ja-JP" sz="3600" i="1" dirty="0" smtClean="0">
                <a:latin typeface="Times New Roman" panose="02020603050405020304" pitchFamily="18" charset="0"/>
                <a:cs typeface="Times New Roman" panose="02020603050405020304" pitchFamily="18" charset="0"/>
              </a:rPr>
            </a:br>
            <a:r>
              <a:rPr lang="en-US" altLang="ja-JP" sz="3600" i="1" dirty="0" smtClean="0">
                <a:latin typeface="Times New Roman" panose="02020603050405020304" pitchFamily="18" charset="0"/>
                <a:cs typeface="Times New Roman" panose="02020603050405020304" pitchFamily="18" charset="0"/>
              </a:rPr>
              <a:t/>
            </a:r>
            <a:br>
              <a:rPr lang="en-US" altLang="ja-JP" sz="3600" i="1" dirty="0" smtClean="0">
                <a:latin typeface="Times New Roman" panose="02020603050405020304" pitchFamily="18" charset="0"/>
                <a:cs typeface="Times New Roman" panose="02020603050405020304" pitchFamily="18" charset="0"/>
              </a:rPr>
            </a:br>
            <a:r>
              <a:rPr lang="en-US" altLang="ja-JP" sz="3600" i="1" dirty="0" smtClean="0">
                <a:latin typeface="Times New Roman" panose="02020603050405020304" pitchFamily="18" charset="0"/>
                <a:cs typeface="Times New Roman" panose="02020603050405020304" pitchFamily="18" charset="0"/>
              </a:rPr>
              <a:t/>
            </a:r>
            <a:br>
              <a:rPr lang="en-US" altLang="ja-JP" sz="3600" i="1" dirty="0" smtClean="0">
                <a:latin typeface="Times New Roman" panose="02020603050405020304" pitchFamily="18" charset="0"/>
                <a:cs typeface="Times New Roman" panose="02020603050405020304" pitchFamily="18" charset="0"/>
              </a:rPr>
            </a:br>
            <a:r>
              <a:rPr lang="en-US" altLang="ja-JP" sz="3600" i="1" dirty="0">
                <a:latin typeface="Times New Roman" panose="02020603050405020304" pitchFamily="18" charset="0"/>
                <a:cs typeface="Times New Roman" panose="02020603050405020304" pitchFamily="18" charset="0"/>
              </a:rPr>
              <a:t/>
            </a:r>
            <a:br>
              <a:rPr lang="en-US" altLang="ja-JP" sz="3600" i="1" dirty="0">
                <a:latin typeface="Times New Roman" panose="02020603050405020304" pitchFamily="18" charset="0"/>
                <a:cs typeface="Times New Roman" panose="02020603050405020304" pitchFamily="18" charset="0"/>
              </a:rPr>
            </a:br>
            <a:r>
              <a:rPr lang="en-US" altLang="ja-JP" sz="3600" dirty="0" smtClean="0">
                <a:latin typeface="Times New Roman" panose="02020603050405020304" pitchFamily="18" charset="0"/>
                <a:cs typeface="Times New Roman" panose="02020603050405020304" pitchFamily="18" charset="0"/>
              </a:rPr>
              <a:t/>
            </a:r>
            <a:br>
              <a:rPr lang="en-US" altLang="ja-JP" sz="3600" dirty="0" smtClean="0">
                <a:latin typeface="Times New Roman" panose="02020603050405020304" pitchFamily="18" charset="0"/>
                <a:cs typeface="Times New Roman" panose="02020603050405020304" pitchFamily="18" charset="0"/>
              </a:rPr>
            </a:br>
            <a:endParaRPr kumimoji="1" lang="ja-JP" sz="3600" dirty="0">
              <a:latin typeface="Times New Roman" panose="02020603050405020304" pitchFamily="18" charset="0"/>
              <a:cs typeface="Times New Roman" panose="02020603050405020304" pitchFamily="18" charset="0"/>
            </a:endParaRPr>
          </a:p>
        </p:txBody>
      </p:sp>
      <p:sp>
        <p:nvSpPr>
          <p:cNvPr id="3" name="サブタイトル 2"/>
          <p:cNvSpPr>
            <a:spLocks noGrp="1"/>
          </p:cNvSpPr>
          <p:nvPr>
            <p:ph type="subTitle" idx="1"/>
          </p:nvPr>
        </p:nvSpPr>
        <p:spPr>
          <a:xfrm>
            <a:off x="189756" y="2927428"/>
            <a:ext cx="4380657" cy="3384376"/>
          </a:xfrm>
          <a:solidFill>
            <a:schemeClr val="bg1"/>
          </a:solidFill>
        </p:spPr>
        <p:txBody>
          <a:bodyPr>
            <a:normAutofit fontScale="85000" lnSpcReduction="20000"/>
          </a:bodyPr>
          <a:lstStyle/>
          <a:p>
            <a:pPr algn="ctr">
              <a:lnSpc>
                <a:spcPct val="150000"/>
              </a:lnSpc>
              <a:spcAft>
                <a:spcPts val="0"/>
              </a:spcAft>
            </a:pPr>
            <a:r>
              <a:rPr lang="en-US" altLang="ja-JP" b="1"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Kenta </a:t>
            </a:r>
            <a:r>
              <a:rPr lang="en-US" altLang="ja-JP" b="1" kern="100" dirty="0" smtClean="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Mochizuki </a:t>
            </a:r>
          </a:p>
          <a:p>
            <a:pPr algn="ctr">
              <a:lnSpc>
                <a:spcPct val="150000"/>
              </a:lnSpc>
              <a:spcAft>
                <a:spcPts val="0"/>
              </a:spcAft>
            </a:pPr>
            <a:r>
              <a:rPr lang="en-US" altLang="ja-JP" b="1" i="1" kern="100" dirty="0" smtClean="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Attorney </a:t>
            </a:r>
            <a:r>
              <a:rPr lang="en-US" altLang="ja-JP" b="1" i="1"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at Law (New York)</a:t>
            </a:r>
          </a:p>
          <a:p>
            <a:pPr algn="ctr">
              <a:lnSpc>
                <a:spcPct val="150000"/>
              </a:lnSpc>
              <a:spcAft>
                <a:spcPts val="0"/>
              </a:spcAft>
            </a:pPr>
            <a:r>
              <a:rPr lang="en-US" altLang="ja-JP" b="1"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Public Policy &amp; Corporate Governance</a:t>
            </a:r>
          </a:p>
          <a:p>
            <a:pPr algn="ctr">
              <a:lnSpc>
                <a:spcPct val="150000"/>
              </a:lnSpc>
              <a:spcAft>
                <a:spcPts val="0"/>
              </a:spcAft>
            </a:pPr>
            <a:r>
              <a:rPr lang="en-US" altLang="ja-JP" b="1"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Corporate Management Group</a:t>
            </a:r>
          </a:p>
          <a:p>
            <a:pPr algn="ctr">
              <a:lnSpc>
                <a:spcPct val="150000"/>
              </a:lnSpc>
              <a:spcAft>
                <a:spcPts val="0"/>
              </a:spcAft>
            </a:pPr>
            <a:r>
              <a:rPr lang="en-US" altLang="ja-JP" b="1"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Yahoo Japan Corporation</a:t>
            </a:r>
          </a:p>
          <a:p>
            <a:pPr algn="ctr">
              <a:lnSpc>
                <a:spcPct val="150000"/>
              </a:lnSpc>
              <a:spcAft>
                <a:spcPts val="0"/>
              </a:spcAft>
            </a:pPr>
            <a:r>
              <a:rPr lang="en-US" altLang="ja-JP" sz="1800" kern="100" dirty="0" err="1">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Kioi</a:t>
            </a: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Tower, Tokyo Garden Terrace </a:t>
            </a:r>
            <a:r>
              <a:rPr lang="en-US" altLang="ja-JP" sz="1800" kern="100" dirty="0" err="1">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Kioicho</a:t>
            </a: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a:t>
            </a:r>
            <a:r>
              <a:rPr lang="ja-JP"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a:t>
            </a:r>
            <a:endPar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endParaRPr>
          </a:p>
          <a:p>
            <a:pPr algn="ctr">
              <a:lnSpc>
                <a:spcPct val="150000"/>
              </a:lnSpc>
              <a:spcAft>
                <a:spcPts val="0"/>
              </a:spcAft>
            </a:pP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1-3 </a:t>
            </a:r>
            <a:r>
              <a:rPr lang="en-US" altLang="ja-JP" sz="1800" kern="100" dirty="0" err="1">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Kioicho</a:t>
            </a: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Chiyoda-</a:t>
            </a:r>
            <a:r>
              <a:rPr lang="en-US" altLang="ja-JP" sz="1800" kern="100" dirty="0" err="1">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ku</a:t>
            </a: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 Tokyo, 102-8282 Japan</a:t>
            </a:r>
          </a:p>
          <a:p>
            <a:pPr algn="ctr">
              <a:lnSpc>
                <a:spcPct val="150000"/>
              </a:lnSpc>
              <a:spcAft>
                <a:spcPts val="0"/>
              </a:spcAft>
            </a:pPr>
            <a:r>
              <a:rPr lang="en-US" altLang="ja-JP" sz="1800" kern="100" dirty="0">
                <a:solidFill>
                  <a:srgbClr val="002060"/>
                </a:solidFill>
                <a:latin typeface="Times New Roman" panose="02020603050405020304" pitchFamily="18" charset="0"/>
                <a:ea typeface="メイリオ" panose="020B0604030504040204" pitchFamily="50" charset="-128"/>
                <a:cs typeface="Times New Roman" panose="02020603050405020304" pitchFamily="18" charset="0"/>
              </a:rPr>
              <a:t>kemochiz@yahoo-corp.jp</a:t>
            </a:r>
          </a:p>
          <a:p>
            <a:endParaRPr kumimoji="1" lang="ja-JP" dirty="0">
              <a:latin typeface="Times New Roman" panose="02020603050405020304" pitchFamily="18" charset="0"/>
              <a:cs typeface="Times New Roman" panose="02020603050405020304" pitchFamily="18" charset="0"/>
            </a:endParaRPr>
          </a:p>
        </p:txBody>
      </p:sp>
      <p:pic>
        <p:nvPicPr>
          <p:cNvPr id="7"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5877272"/>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スライド番号プレースホルダー 7"/>
          <p:cNvSpPr>
            <a:spLocks noGrp="1"/>
          </p:cNvSpPr>
          <p:nvPr>
            <p:ph type="sldNum" sz="quarter" idx="12"/>
          </p:nvPr>
        </p:nvSpPr>
        <p:spPr/>
        <p:txBody>
          <a:bodyPr/>
          <a:lstStyle/>
          <a:p>
            <a:fld id="{A3F31473-23EB-4724-8B59-FE6D21D89FA4}" type="slidenum">
              <a:rPr lang="en-US" altLang="ja-JP" smtClean="0"/>
              <a:pPr/>
              <a:t>17</a:t>
            </a:fld>
            <a:endParaRPr kumimoji="1" lang="ja-JP" altLang="en-US"/>
          </a:p>
        </p:txBody>
      </p:sp>
      <p:sp>
        <p:nvSpPr>
          <p:cNvPr id="9"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1056707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a:xfrm>
            <a:off x="621804" y="188640"/>
            <a:ext cx="10971372" cy="809625"/>
          </a:xfrm>
        </p:spPr>
        <p:txBody>
          <a:bodyPr>
            <a:normAutofit/>
          </a:bodyPr>
          <a:lstStyle/>
          <a:p>
            <a:r>
              <a:rPr lang="en-US" altLang="ja-JP" sz="3200" b="1" dirty="0" smtClean="0">
                <a:latin typeface="Times New Roman" panose="02020603050405020304" pitchFamily="18" charset="0"/>
                <a:cs typeface="Times New Roman" panose="02020603050405020304" pitchFamily="18" charset="0"/>
              </a:rPr>
              <a:t>Outline</a:t>
            </a:r>
            <a:endParaRPr kumimoji="1" lang="ja-JP" sz="3200" b="1" dirty="0">
              <a:latin typeface="Times New Roman" panose="02020603050405020304" pitchFamily="18" charset="0"/>
              <a:cs typeface="Times New Roman" panose="02020603050405020304" pitchFamily="18" charset="0"/>
            </a:endParaRPr>
          </a:p>
        </p:txBody>
      </p:sp>
      <p:sp>
        <p:nvSpPr>
          <p:cNvPr id="14" name="コンテンツ プレースホルダー 13"/>
          <p:cNvSpPr>
            <a:spLocks noGrp="1"/>
          </p:cNvSpPr>
          <p:nvPr>
            <p:ph idx="1"/>
          </p:nvPr>
        </p:nvSpPr>
        <p:spPr>
          <a:xfrm>
            <a:off x="621804" y="1412776"/>
            <a:ext cx="10873208" cy="4968552"/>
          </a:xfrm>
          <a:solidFill>
            <a:schemeClr val="bg1"/>
          </a:solidFill>
        </p:spPr>
        <p:txBody>
          <a:bodyPr/>
          <a:lstStyle/>
          <a:p>
            <a:pPr marL="0" indent="0">
              <a:buNone/>
            </a:pPr>
            <a:endParaRPr kumimoji="1" lang="en-US" altLang="ja-JP" dirty="0" smtClean="0">
              <a:latin typeface="Times New Roman" panose="02020603050405020304" pitchFamily="18" charset="0"/>
              <a:cs typeface="Times New Roman" panose="02020603050405020304" pitchFamily="18" charset="0"/>
            </a:endParaRPr>
          </a:p>
          <a:p>
            <a:pPr marL="0" indent="0">
              <a:buNone/>
            </a:pPr>
            <a:r>
              <a:rPr kumimoji="1" lang="en-US" altLang="ja-JP" dirty="0" smtClean="0">
                <a:latin typeface="Times New Roman" panose="02020603050405020304" pitchFamily="18" charset="0"/>
                <a:cs typeface="Times New Roman" panose="02020603050405020304" pitchFamily="18" charset="0"/>
              </a:rPr>
              <a:t>I. Introduction: Digital Globalization</a:t>
            </a:r>
            <a:endParaRPr kumimoji="1" lang="ja-JP" dirty="0">
              <a:latin typeface="Times New Roman" panose="02020603050405020304" pitchFamily="18" charset="0"/>
              <a:cs typeface="Times New Roman" panose="02020603050405020304" pitchFamily="18" charset="0"/>
            </a:endParaRPr>
          </a:p>
          <a:p>
            <a:pPr marL="0" indent="0">
              <a:buNone/>
            </a:pPr>
            <a:r>
              <a:rPr kumimoji="1" lang="en-US" altLang="ja-JP" dirty="0" smtClean="0">
                <a:latin typeface="Times New Roman" panose="02020603050405020304" pitchFamily="18" charset="0"/>
                <a:cs typeface="Times New Roman" panose="02020603050405020304" pitchFamily="18" charset="0"/>
              </a:rPr>
              <a:t>II. TPP at a Glance</a:t>
            </a:r>
            <a:endParaRPr kumimoji="1" lang="ja-JP" dirty="0">
              <a:latin typeface="Times New Roman" panose="02020603050405020304" pitchFamily="18" charset="0"/>
              <a:cs typeface="Times New Roman" panose="02020603050405020304" pitchFamily="18" charset="0"/>
            </a:endParaRPr>
          </a:p>
          <a:p>
            <a:pPr marL="0" indent="0">
              <a:buNone/>
            </a:pPr>
            <a:r>
              <a:rPr lang="en-US" altLang="ja-JP" dirty="0" smtClean="0">
                <a:latin typeface="Times New Roman" panose="02020603050405020304" pitchFamily="18" charset="0"/>
                <a:cs typeface="Times New Roman" panose="02020603050405020304" pitchFamily="18" charset="0"/>
              </a:rPr>
              <a:t>III. TPP Chapter 14: E-Commerce</a:t>
            </a:r>
          </a:p>
          <a:p>
            <a:pPr marL="0" indent="0">
              <a:buNone/>
            </a:pPr>
            <a:r>
              <a:rPr lang="en-US" altLang="ja-JP" dirty="0">
                <a:latin typeface="Times New Roman" panose="02020603050405020304" pitchFamily="18" charset="0"/>
                <a:cs typeface="Times New Roman" panose="02020603050405020304" pitchFamily="18" charset="0"/>
              </a:rPr>
              <a:t> </a:t>
            </a:r>
            <a:r>
              <a:rPr lang="en-US" altLang="ja-JP"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-Cross-border transfer of information by electronic means</a:t>
            </a:r>
          </a:p>
          <a:p>
            <a:pPr marL="0" indent="0">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-Prohibition of Data Localization</a:t>
            </a:r>
          </a:p>
          <a:p>
            <a:pPr marL="0" indent="0">
              <a:buNone/>
            </a:pPr>
            <a:r>
              <a:rPr kumimoji="1" lang="en-US" altLang="ja-JP" dirty="0" smtClean="0">
                <a:latin typeface="Times New Roman" panose="02020603050405020304" pitchFamily="18" charset="0"/>
                <a:cs typeface="Times New Roman" panose="02020603050405020304" pitchFamily="18" charset="0"/>
              </a:rPr>
              <a:t>IV. Conclusion: 5 Messages</a:t>
            </a:r>
            <a:endParaRPr kumimoji="1" lang="ja-JP" dirty="0">
              <a:latin typeface="Times New Roman" panose="02020603050405020304" pitchFamily="18" charset="0"/>
              <a:cs typeface="Times New Roman" panose="02020603050405020304" pitchFamily="18" charset="0"/>
            </a:endParaRPr>
          </a:p>
        </p:txBody>
      </p:sp>
      <p:sp>
        <p:nvSpPr>
          <p:cNvPr id="2" name="スライド番号プレースホルダー 1"/>
          <p:cNvSpPr>
            <a:spLocks noGrp="1"/>
          </p:cNvSpPr>
          <p:nvPr>
            <p:ph type="sldNum" sz="quarter" idx="12"/>
          </p:nvPr>
        </p:nvSpPr>
        <p:spPr/>
        <p:txBody>
          <a:bodyPr/>
          <a:lstStyle/>
          <a:p>
            <a:fld id="{A3F31473-23EB-4724-8B59-FE6D21D89FA4}" type="slidenum">
              <a:rPr lang="en-US" altLang="ja-JP" sz="1600" i="1" smtClean="0">
                <a:latin typeface="Times New Roman" panose="02020603050405020304" pitchFamily="18" charset="0"/>
                <a:cs typeface="Times New Roman" panose="02020603050405020304" pitchFamily="18" charset="0"/>
              </a:rPr>
              <a:t>2</a:t>
            </a:fld>
            <a:endParaRPr kumimoji="1" lang="ja-JP" altLang="en-US" sz="1600" i="1" dirty="0">
              <a:latin typeface="Times New Roman" panose="02020603050405020304" pitchFamily="18" charset="0"/>
              <a:cs typeface="Times New Roman" panose="02020603050405020304" pitchFamily="18" charset="0"/>
            </a:endParaRPr>
          </a:p>
        </p:txBody>
      </p:sp>
      <p:pic>
        <p:nvPicPr>
          <p:cNvPr id="7"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11267234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3</a:t>
            </a:fld>
            <a:endParaRPr kumimoji="1" lang="ja-JP" altLang="en-US" dirty="0"/>
          </a:p>
        </p:txBody>
      </p:sp>
      <p:sp>
        <p:nvSpPr>
          <p:cNvPr id="5" name="タイトル 1"/>
          <p:cNvSpPr txBox="1">
            <a:spLocks/>
          </p:cNvSpPr>
          <p:nvPr/>
        </p:nvSpPr>
        <p:spPr>
          <a:xfrm>
            <a:off x="765820"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sz="3200" b="1" dirty="0" smtClean="0">
                <a:latin typeface="Times New Roman" panose="02020603050405020304" pitchFamily="18" charset="0"/>
                <a:cs typeface="Times New Roman" panose="02020603050405020304" pitchFamily="18" charset="0"/>
              </a:rPr>
              <a:t>I. Introduction: Digital Globalization</a:t>
            </a:r>
            <a:endParaRPr lang="en-US" altLang="en-US" sz="3200" b="1" dirty="0">
              <a:latin typeface="Times New Roman" panose="02020603050405020304" pitchFamily="18" charset="0"/>
              <a:cs typeface="Times New Roman" panose="02020603050405020304" pitchFamily="18" charset="0"/>
            </a:endParaRPr>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155448" y="6294760"/>
            <a:ext cx="8171212" cy="307777"/>
          </a:xfrm>
          <a:prstGeom prst="rect">
            <a:avLst/>
          </a:prstGeom>
          <a:noFill/>
        </p:spPr>
        <p:txBody>
          <a:bodyPr wrap="square" rtlCol="0">
            <a:spAutoFit/>
          </a:bodyPr>
          <a:lstStyle/>
          <a:p>
            <a:r>
              <a:rPr kumimoji="1" lang="en-US" altLang="ja-JP" sz="1400" dirty="0" smtClean="0">
                <a:latin typeface="Times New Roman" panose="02020603050405020304" pitchFamily="18" charset="0"/>
                <a:cs typeface="Times New Roman" panose="02020603050405020304" pitchFamily="18" charset="0"/>
              </a:rPr>
              <a:t>Source: </a:t>
            </a:r>
            <a:r>
              <a:rPr kumimoji="1" lang="en-US" altLang="ja-JP" sz="1400" dirty="0" err="1" smtClean="0">
                <a:latin typeface="Times New Roman" panose="02020603050405020304" pitchFamily="18" charset="0"/>
                <a:cs typeface="Times New Roman" panose="02020603050405020304" pitchFamily="18" charset="0"/>
              </a:rPr>
              <a:t>Mckinsey</a:t>
            </a:r>
            <a:r>
              <a:rPr kumimoji="1" lang="en-US" altLang="ja-JP" sz="1400" dirty="0" smtClean="0">
                <a:latin typeface="Times New Roman" panose="02020603050405020304" pitchFamily="18" charset="0"/>
                <a:cs typeface="Times New Roman" panose="02020603050405020304" pitchFamily="18" charset="0"/>
              </a:rPr>
              <a:t> Global Institute</a:t>
            </a:r>
            <a:r>
              <a:rPr lang="en-US" altLang="ja-JP" sz="1400" i="1" dirty="0" smtClean="0">
                <a:latin typeface="Times New Roman" panose="02020603050405020304" pitchFamily="18" charset="0"/>
                <a:cs typeface="Times New Roman" panose="02020603050405020304" pitchFamily="18" charset="0"/>
              </a:rPr>
              <a:t>, Digital Globalization: The New Era of Global Flows </a:t>
            </a:r>
            <a:r>
              <a:rPr lang="en-US" altLang="ja-JP" sz="1400" dirty="0" smtClean="0">
                <a:latin typeface="Times New Roman" panose="02020603050405020304" pitchFamily="18" charset="0"/>
                <a:cs typeface="Times New Roman" panose="02020603050405020304" pitchFamily="18" charset="0"/>
              </a:rPr>
              <a:t>(March 2016)</a:t>
            </a:r>
            <a:endParaRPr kumimoji="1" lang="ja-JP" altLang="en-US" sz="1400" dirty="0">
              <a:latin typeface="Times New Roman" panose="02020603050405020304" pitchFamily="18" charset="0"/>
              <a:cs typeface="Times New Roman" panose="02020603050405020304" pitchFamily="18" charset="0"/>
            </a:endParaRPr>
          </a:p>
        </p:txBody>
      </p:sp>
      <p:sp>
        <p:nvSpPr>
          <p:cNvPr id="9"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pic>
        <p:nvPicPr>
          <p:cNvPr id="10" name="Picture 3" descr="C:\Users\kemochiz\Desktop\キャプチャ.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448" y="3049850"/>
            <a:ext cx="6018873" cy="32449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kemochiz\Desktop\キャプチャ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3266" y="1124744"/>
            <a:ext cx="6146044" cy="4033662"/>
          </a:xfrm>
          <a:prstGeom prst="rect">
            <a:avLst/>
          </a:prstGeom>
          <a:noFill/>
          <a:extLst>
            <a:ext uri="{909E8E84-426E-40DD-AFC4-6F175D3DCCD1}">
              <a14:hiddenFill xmlns:a14="http://schemas.microsoft.com/office/drawing/2010/main">
                <a:solidFill>
                  <a:srgbClr val="FFFFFF"/>
                </a:solidFill>
              </a14:hiddenFill>
            </a:ext>
          </a:extLst>
        </p:spPr>
      </p:pic>
      <p:sp>
        <p:nvSpPr>
          <p:cNvPr id="3" name="雲 2"/>
          <p:cNvSpPr/>
          <p:nvPr/>
        </p:nvSpPr>
        <p:spPr>
          <a:xfrm>
            <a:off x="0" y="998264"/>
            <a:ext cx="5734372" cy="1926679"/>
          </a:xfrm>
          <a:prstGeom prst="cloud">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smtClean="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Cross-border data flows have been drastically growing.</a:t>
            </a:r>
            <a:endParaRPr kumimoji="1" lang="ja-JP" altLang="en-US" sz="2400" b="1"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973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4</a:t>
            </a:fld>
            <a:endParaRPr kumimoji="1" lang="ja-JP" altLang="en-US"/>
          </a:p>
        </p:txBody>
      </p:sp>
      <p:sp>
        <p:nvSpPr>
          <p:cNvPr id="5" name="タイトル 1"/>
          <p:cNvSpPr txBox="1">
            <a:spLocks/>
          </p:cNvSpPr>
          <p:nvPr/>
        </p:nvSpPr>
        <p:spPr>
          <a:xfrm>
            <a:off x="765820"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sz="3200" b="1" dirty="0" smtClean="0">
                <a:latin typeface="Times New Roman" panose="02020603050405020304" pitchFamily="18" charset="0"/>
                <a:cs typeface="Times New Roman" panose="02020603050405020304" pitchFamily="18" charset="0"/>
              </a:rPr>
              <a:t>I. Introduction: Digital Globalization</a:t>
            </a:r>
            <a:endParaRPr lang="en-US" altLang="en-US" sz="3200" b="1" dirty="0">
              <a:latin typeface="Times New Roman" panose="02020603050405020304" pitchFamily="18" charset="0"/>
              <a:cs typeface="Times New Roman" panose="02020603050405020304" pitchFamily="18" charset="0"/>
            </a:endParaRPr>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図表 7"/>
          <p:cNvGraphicFramePr/>
          <p:nvPr>
            <p:extLst>
              <p:ext uri="{D42A27DB-BD31-4B8C-83A1-F6EECF244321}">
                <p14:modId xmlns:p14="http://schemas.microsoft.com/office/powerpoint/2010/main" val="2023159752"/>
              </p:ext>
            </p:extLst>
          </p:nvPr>
        </p:nvGraphicFramePr>
        <p:xfrm>
          <a:off x="189756" y="1196752"/>
          <a:ext cx="11829554" cy="54726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雲 11"/>
          <p:cNvSpPr/>
          <p:nvPr/>
        </p:nvSpPr>
        <p:spPr>
          <a:xfrm>
            <a:off x="333772" y="5589240"/>
            <a:ext cx="11521280" cy="1152128"/>
          </a:xfrm>
          <a:prstGeom prst="cloud">
            <a:avLst/>
          </a:prstGeom>
          <a:solidFill>
            <a:srgbClr val="FFFFCC"/>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u="sng" dirty="0" smtClean="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Global digital trade rules &amp; policies for the solution are hoped for.</a:t>
            </a:r>
            <a:endParaRPr kumimoji="1" lang="ja-JP" altLang="en-US" sz="2400" b="1" u="sng" dirty="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90785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1804" y="188640"/>
            <a:ext cx="10971372" cy="809625"/>
          </a:xfrm>
        </p:spPr>
        <p:txBody>
          <a:bodyPr/>
          <a:lstStyle/>
          <a:p>
            <a:r>
              <a:rPr lang="en-US" altLang="ja-JP" b="1" dirty="0">
                <a:latin typeface="Times New Roman" panose="02020603050405020304" pitchFamily="18" charset="0"/>
                <a:cs typeface="Times New Roman" panose="02020603050405020304" pitchFamily="18" charset="0"/>
              </a:rPr>
              <a:t>II. TPP at a </a:t>
            </a:r>
            <a:r>
              <a:rPr lang="en-US" altLang="ja-JP" b="1" dirty="0" smtClean="0">
                <a:latin typeface="Times New Roman" panose="02020603050405020304" pitchFamily="18" charset="0"/>
                <a:cs typeface="Times New Roman" panose="02020603050405020304" pitchFamily="18" charset="0"/>
              </a:rPr>
              <a:t>Glance</a:t>
            </a:r>
            <a:endParaRPr kumimoji="1" lang="ja-JP" altLang="en-US" b="1" dirty="0"/>
          </a:p>
        </p:txBody>
      </p:sp>
      <p:sp>
        <p:nvSpPr>
          <p:cNvPr id="3" name="コンテンツ プレースホルダー 2"/>
          <p:cNvSpPr>
            <a:spLocks noGrp="1"/>
          </p:cNvSpPr>
          <p:nvPr>
            <p:ph idx="1"/>
          </p:nvPr>
        </p:nvSpPr>
        <p:spPr>
          <a:xfrm>
            <a:off x="477788" y="1124743"/>
            <a:ext cx="11233248" cy="5477941"/>
          </a:xfrm>
          <a:noFill/>
        </p:spPr>
        <p:txBody>
          <a:bodyPr>
            <a:normAutofit/>
          </a:bodyPr>
          <a:lstStyle/>
          <a:p>
            <a:pPr marL="0" indent="0">
              <a:spcBef>
                <a:spcPts val="0"/>
              </a:spcBef>
              <a:buNone/>
            </a:pPr>
            <a:endParaRPr lang="en-US" altLang="ja-JP"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dirty="0">
              <a:latin typeface="Times New Roman" panose="02020603050405020304" pitchFamily="18" charset="0"/>
              <a:cs typeface="Times New Roman" panose="02020603050405020304" pitchFamily="18" charset="0"/>
            </a:endParaRPr>
          </a:p>
          <a:p>
            <a:pPr marL="0" indent="0">
              <a:spcBef>
                <a:spcPts val="0"/>
              </a:spcBef>
              <a:buNone/>
            </a:pPr>
            <a:endParaRPr lang="en-US" altLang="ja-JP"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dirty="0">
              <a:latin typeface="Times New Roman" panose="02020603050405020304" pitchFamily="18" charset="0"/>
              <a:cs typeface="Times New Roman" panose="02020603050405020304" pitchFamily="18" charset="0"/>
            </a:endParaRPr>
          </a:p>
          <a:p>
            <a:pPr marL="0" indent="0">
              <a:spcBef>
                <a:spcPts val="0"/>
              </a:spcBef>
              <a:buNone/>
            </a:pPr>
            <a:endParaRPr lang="en-US" altLang="ja-JP" dirty="0" smtClean="0">
              <a:latin typeface="Times New Roman" panose="02020603050405020304" pitchFamily="18" charset="0"/>
              <a:cs typeface="Times New Roman" panose="02020603050405020304" pitchFamily="18" charset="0"/>
            </a:endParaRPr>
          </a:p>
          <a:p>
            <a:pPr marL="0" indent="0">
              <a:spcBef>
                <a:spcPts val="0"/>
              </a:spcBef>
              <a:buNone/>
            </a:pPr>
            <a:endParaRPr kumimoji="1" lang="en-US" altLang="ja-JP" sz="2400" u="sng"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sz="2400" u="sng" dirty="0">
              <a:latin typeface="Times New Roman" panose="02020603050405020304" pitchFamily="18" charset="0"/>
              <a:cs typeface="Times New Roman" panose="02020603050405020304" pitchFamily="18" charset="0"/>
            </a:endParaRPr>
          </a:p>
          <a:p>
            <a:pPr marL="0" indent="0">
              <a:spcBef>
                <a:spcPts val="0"/>
              </a:spcBef>
              <a:buNone/>
            </a:pPr>
            <a:endParaRPr kumimoji="1" lang="en-US" altLang="ja-JP" sz="2400" u="sng"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sz="2400" u="sng" dirty="0">
              <a:latin typeface="Times New Roman" panose="02020603050405020304" pitchFamily="18" charset="0"/>
              <a:cs typeface="Times New Roman" panose="02020603050405020304" pitchFamily="18" charset="0"/>
            </a:endParaRPr>
          </a:p>
          <a:p>
            <a:pPr marL="0" indent="0">
              <a:spcBef>
                <a:spcPts val="0"/>
              </a:spcBef>
              <a:buNone/>
            </a:pPr>
            <a:endParaRPr kumimoji="1" lang="en-US" altLang="ja-JP" sz="2400" u="sng"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sz="2400" u="sng" dirty="0">
              <a:latin typeface="Times New Roman" panose="02020603050405020304" pitchFamily="18" charset="0"/>
              <a:cs typeface="Times New Roman" panose="02020603050405020304" pitchFamily="18" charset="0"/>
            </a:endParaRPr>
          </a:p>
          <a:p>
            <a:pPr marL="0" indent="0">
              <a:spcBef>
                <a:spcPts val="0"/>
              </a:spcBef>
              <a:buNone/>
            </a:pPr>
            <a:endParaRPr kumimoji="1" lang="en-US" altLang="ja-JP" sz="2400" u="sng" dirty="0">
              <a:latin typeface="Times New Roman" panose="02020603050405020304" pitchFamily="18" charset="0"/>
              <a:cs typeface="Times New Roman" panose="02020603050405020304" pitchFamily="18" charset="0"/>
            </a:endParaRPr>
          </a:p>
          <a:p>
            <a:pPr marL="0" indent="0" algn="ctr">
              <a:spcBef>
                <a:spcPts val="0"/>
              </a:spcBef>
              <a:buNone/>
            </a:pPr>
            <a:endParaRPr lang="en-US" altLang="ja-JP" sz="1800" b="1" u="sng" dirty="0" smtClean="0">
              <a:latin typeface="Times New Roman" panose="02020603050405020304" pitchFamily="18" charset="0"/>
              <a:cs typeface="Times New Roman" panose="02020603050405020304" pitchFamily="18" charset="0"/>
            </a:endParaRPr>
          </a:p>
          <a:p>
            <a:pPr marL="0" indent="0" algn="ctr">
              <a:spcBef>
                <a:spcPts val="0"/>
              </a:spcBef>
              <a:buNone/>
            </a:pPr>
            <a:r>
              <a:rPr lang="ja-JP" altLang="en-US" b="1" u="sng" dirty="0" smtClean="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ja-JP" b="1" u="sng" dirty="0" smtClean="0">
                <a:solidFill>
                  <a:schemeClr val="tx1">
                    <a:lumMod val="50000"/>
                  </a:schemeClr>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Ratification by both the U.S. (GDP: 60%) and Japan (GDP: 18%) is prerequisite (and that’s why…)</a:t>
            </a:r>
            <a:endParaRPr kumimoji="1" lang="ja-JP" altLang="en-US" b="1" u="sng" dirty="0">
              <a:solidFill>
                <a:schemeClr val="tx1">
                  <a:lumMod val="50000"/>
                </a:schemeClr>
              </a:solidFill>
              <a:effectLst>
                <a:outerShdw blurRad="38100" dist="38100" dir="2700000" algn="tl">
                  <a:srgbClr val="000000">
                    <a:alpha val="43137"/>
                  </a:srgbClr>
                </a:outerShdw>
              </a:effectLst>
            </a:endParaRPr>
          </a:p>
        </p:txBody>
      </p:sp>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5</a:t>
            </a:fld>
            <a:endParaRPr kumimoji="1" lang="ja-JP" altLang="en-US"/>
          </a:p>
        </p:txBody>
      </p:sp>
      <p:pic>
        <p:nvPicPr>
          <p:cNvPr id="5"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6" name="角丸四角形 5"/>
          <p:cNvSpPr/>
          <p:nvPr/>
        </p:nvSpPr>
        <p:spPr>
          <a:xfrm>
            <a:off x="477788" y="1136584"/>
            <a:ext cx="10081120" cy="1224136"/>
          </a:xfrm>
          <a:prstGeom prst="roundRect">
            <a:avLst/>
          </a:prstGeom>
          <a:solidFill>
            <a:srgbClr val="FFFFFF"/>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buFont typeface="Wingdings" panose="05000000000000000000" pitchFamily="2" charset="2"/>
              <a:buChar char="Ø"/>
            </a:pPr>
            <a:r>
              <a:rPr kumimoji="1" lang="en-US" altLang="ja-JP" sz="2400" dirty="0">
                <a:solidFill>
                  <a:schemeClr val="tx1">
                    <a:lumMod val="50000"/>
                  </a:schemeClr>
                </a:solidFill>
                <a:latin typeface="Times New Roman" panose="02020603050405020304" pitchFamily="18" charset="0"/>
                <a:cs typeface="Times New Roman" panose="02020603050405020304" pitchFamily="18" charset="0"/>
              </a:rPr>
              <a:t>Signed by </a:t>
            </a:r>
            <a:r>
              <a:rPr kumimoji="1" lang="en-US" altLang="ja-JP" sz="2400" b="1" u="sng" dirty="0">
                <a:solidFill>
                  <a:schemeClr val="tx1">
                    <a:lumMod val="50000"/>
                  </a:schemeClr>
                </a:solidFill>
                <a:latin typeface="Times New Roman" panose="02020603050405020304" pitchFamily="18" charset="0"/>
                <a:cs typeface="Times New Roman" panose="02020603050405020304" pitchFamily="18" charset="0"/>
              </a:rPr>
              <a:t>12 countries</a:t>
            </a:r>
            <a:r>
              <a:rPr kumimoji="1" lang="en-US" altLang="ja-JP" sz="2400" dirty="0">
                <a:solidFill>
                  <a:schemeClr val="tx1">
                    <a:lumMod val="50000"/>
                  </a:schemeClr>
                </a:solidFill>
                <a:latin typeface="Times New Roman" panose="02020603050405020304" pitchFamily="18" charset="0"/>
                <a:cs typeface="Times New Roman" panose="02020603050405020304" pitchFamily="18" charset="0"/>
              </a:rPr>
              <a:t> on February 2016 </a:t>
            </a:r>
          </a:p>
          <a:p>
            <a:r>
              <a:rPr lang="en-US" altLang="ja-JP" sz="2400" dirty="0">
                <a:solidFill>
                  <a:schemeClr val="tx1">
                    <a:lumMod val="50000"/>
                  </a:schemeClr>
                </a:solidFill>
                <a:latin typeface="Times New Roman" panose="02020603050405020304" pitchFamily="18" charset="0"/>
                <a:cs typeface="Times New Roman" panose="02020603050405020304" pitchFamily="18" charset="0"/>
              </a:rPr>
              <a:t>   [Australia, Brunei, Canada, Chile, Japan, Malaysia, Mexico, New </a:t>
            </a:r>
          </a:p>
          <a:p>
            <a:r>
              <a:rPr lang="en-US" altLang="ja-JP" sz="2400" dirty="0">
                <a:solidFill>
                  <a:schemeClr val="tx1">
                    <a:lumMod val="50000"/>
                  </a:schemeClr>
                </a:solidFill>
                <a:latin typeface="Times New Roman" panose="02020603050405020304" pitchFamily="18" charset="0"/>
                <a:cs typeface="Times New Roman" panose="02020603050405020304" pitchFamily="18" charset="0"/>
              </a:rPr>
              <a:t>                            Zealand, Peru, Singapore, the United States and Vietnam</a:t>
            </a:r>
            <a:r>
              <a:rPr lang="en-US" altLang="ja-JP" sz="2400" dirty="0" smtClean="0">
                <a:solidFill>
                  <a:schemeClr val="tx1">
                    <a:lumMod val="50000"/>
                  </a:schemeClr>
                </a:solidFill>
                <a:latin typeface="Times New Roman" panose="02020603050405020304" pitchFamily="18" charset="0"/>
                <a:cs typeface="Times New Roman" panose="02020603050405020304" pitchFamily="18" charset="0"/>
              </a:rPr>
              <a:t>]</a:t>
            </a:r>
            <a:endParaRPr kumimoji="1" lang="ja-JP" altLang="en-US" sz="2400" dirty="0">
              <a:solidFill>
                <a:schemeClr val="tx1">
                  <a:lumMod val="50000"/>
                </a:schemeClr>
              </a:solidFill>
            </a:endParaRPr>
          </a:p>
        </p:txBody>
      </p:sp>
      <p:sp>
        <p:nvSpPr>
          <p:cNvPr id="8" name="角丸四角形 7"/>
          <p:cNvSpPr/>
          <p:nvPr/>
        </p:nvSpPr>
        <p:spPr>
          <a:xfrm>
            <a:off x="1629916" y="2564904"/>
            <a:ext cx="10153128" cy="2952328"/>
          </a:xfrm>
          <a:prstGeom prst="roundRect">
            <a:avLst/>
          </a:prstGeom>
          <a:solidFill>
            <a:schemeClr val="bg1"/>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Bef>
                <a:spcPts val="0"/>
              </a:spcBef>
              <a:buFont typeface="Wingdings" panose="05000000000000000000" pitchFamily="2" charset="2"/>
              <a:buChar char="Ø"/>
            </a:pPr>
            <a:r>
              <a:rPr lang="en-US" altLang="ja-JP" sz="2200" b="1" u="sng" dirty="0">
                <a:solidFill>
                  <a:schemeClr val="tx1">
                    <a:lumMod val="50000"/>
                  </a:schemeClr>
                </a:solidFill>
                <a:latin typeface="Times New Roman" panose="02020603050405020304" pitchFamily="18" charset="0"/>
                <a:cs typeface="Times New Roman" panose="02020603050405020304" pitchFamily="18" charset="0"/>
              </a:rPr>
              <a:t>Not yet come into force</a:t>
            </a:r>
            <a:r>
              <a:rPr lang="en-US" altLang="ja-JP" sz="2200" dirty="0">
                <a:solidFill>
                  <a:schemeClr val="tx1">
                    <a:lumMod val="50000"/>
                  </a:schemeClr>
                </a:solidFill>
                <a:latin typeface="Times New Roman" panose="02020603050405020304" pitchFamily="18" charset="0"/>
                <a:cs typeface="Times New Roman" panose="02020603050405020304" pitchFamily="18" charset="0"/>
              </a:rPr>
              <a:t> (in peril: the result of the U.S. Presidential Election…)</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【Conditions for Entry into Force】</a:t>
            </a:r>
            <a:r>
              <a:rPr lang="ja-JP" altLang="en-US" sz="2200" dirty="0">
                <a:solidFill>
                  <a:schemeClr val="tx1">
                    <a:lumMod val="50000"/>
                  </a:schemeClr>
                </a:solidFill>
                <a:latin typeface="Times New Roman" panose="02020603050405020304" pitchFamily="18" charset="0"/>
                <a:cs typeface="Times New Roman" panose="02020603050405020304" pitchFamily="18" charset="0"/>
              </a:rPr>
              <a:t> </a:t>
            </a:r>
            <a:r>
              <a:rPr lang="en-US" altLang="ja-JP" sz="2200" dirty="0">
                <a:solidFill>
                  <a:schemeClr val="tx1">
                    <a:lumMod val="50000"/>
                  </a:schemeClr>
                </a:solidFill>
                <a:latin typeface="Times New Roman" panose="02020603050405020304" pitchFamily="18" charset="0"/>
                <a:cs typeface="Times New Roman" panose="02020603050405020304" pitchFamily="18" charset="0"/>
              </a:rPr>
              <a:t>(Art.30.5 of Chapter 30)</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1. </a:t>
            </a:r>
            <a:r>
              <a:rPr lang="en-US" altLang="ja-JP" sz="2200" u="sng" dirty="0">
                <a:solidFill>
                  <a:schemeClr val="tx1">
                    <a:lumMod val="50000"/>
                  </a:schemeClr>
                </a:solidFill>
                <a:latin typeface="Times New Roman" panose="02020603050405020304" pitchFamily="18" charset="0"/>
                <a:cs typeface="Times New Roman" panose="02020603050405020304" pitchFamily="18" charset="0"/>
              </a:rPr>
              <a:t>All 12 countries</a:t>
            </a:r>
            <a:r>
              <a:rPr lang="en-US" altLang="ja-JP" sz="2200" dirty="0">
                <a:solidFill>
                  <a:schemeClr val="tx1">
                    <a:lumMod val="50000"/>
                  </a:schemeClr>
                </a:solidFill>
                <a:latin typeface="Times New Roman" panose="02020603050405020304" pitchFamily="18" charset="0"/>
                <a:cs typeface="Times New Roman" panose="02020603050405020304" pitchFamily="18" charset="0"/>
              </a:rPr>
              <a:t> have notified of the completion of their applicable legal  </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procedures </a:t>
            </a:r>
            <a:r>
              <a:rPr lang="en-US" altLang="ja-JP" sz="2200" u="sng" dirty="0">
                <a:solidFill>
                  <a:schemeClr val="tx1">
                    <a:lumMod val="50000"/>
                  </a:schemeClr>
                </a:solidFill>
                <a:latin typeface="Times New Roman" panose="02020603050405020304" pitchFamily="18" charset="0"/>
                <a:cs typeface="Times New Roman" panose="02020603050405020304" pitchFamily="18" charset="0"/>
              </a:rPr>
              <a:t>within 2 years</a:t>
            </a:r>
            <a:r>
              <a:rPr lang="en-US" altLang="ja-JP" sz="2200" dirty="0">
                <a:solidFill>
                  <a:schemeClr val="tx1">
                    <a:lumMod val="50000"/>
                  </a:schemeClr>
                </a:solidFill>
                <a:latin typeface="Times New Roman" panose="02020603050405020304" pitchFamily="18" charset="0"/>
                <a:cs typeface="Times New Roman" panose="02020603050405020304" pitchFamily="18" charset="0"/>
              </a:rPr>
              <a:t> from the signature date (i.e., February 2018)</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2. If not…</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(a) At least </a:t>
            </a:r>
            <a:r>
              <a:rPr lang="en-US" altLang="ja-JP" sz="2200" u="sng" dirty="0">
                <a:solidFill>
                  <a:schemeClr val="tx1">
                    <a:lumMod val="50000"/>
                  </a:schemeClr>
                </a:solidFill>
                <a:latin typeface="Times New Roman" panose="02020603050405020304" pitchFamily="18" charset="0"/>
                <a:cs typeface="Times New Roman" panose="02020603050405020304" pitchFamily="18" charset="0"/>
              </a:rPr>
              <a:t>6 countries</a:t>
            </a:r>
            <a:r>
              <a:rPr lang="en-US" altLang="ja-JP" sz="2200" dirty="0">
                <a:solidFill>
                  <a:schemeClr val="tx1">
                    <a:lumMod val="50000"/>
                  </a:schemeClr>
                </a:solidFill>
                <a:latin typeface="Times New Roman" panose="02020603050405020304" pitchFamily="18" charset="0"/>
                <a:cs typeface="Times New Roman" panose="02020603050405020304" pitchFamily="18" charset="0"/>
              </a:rPr>
              <a:t> have notified of the completion of their applicable legal </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procedures; AND</a:t>
            </a:r>
          </a:p>
          <a:p>
            <a:r>
              <a:rPr lang="en-US" altLang="ja-JP" sz="2200" dirty="0">
                <a:solidFill>
                  <a:schemeClr val="tx1">
                    <a:lumMod val="50000"/>
                  </a:schemeClr>
                </a:solidFill>
                <a:latin typeface="Times New Roman" panose="02020603050405020304" pitchFamily="18" charset="0"/>
                <a:cs typeface="Times New Roman" panose="02020603050405020304" pitchFamily="18" charset="0"/>
              </a:rPr>
              <a:t>       (b) Account for at least </a:t>
            </a:r>
            <a:r>
              <a:rPr lang="en-US" altLang="ja-JP" sz="2200" u="sng" dirty="0">
                <a:solidFill>
                  <a:schemeClr val="tx1">
                    <a:lumMod val="50000"/>
                  </a:schemeClr>
                </a:solidFill>
                <a:latin typeface="Times New Roman" panose="02020603050405020304" pitchFamily="18" charset="0"/>
                <a:cs typeface="Times New Roman" panose="02020603050405020304" pitchFamily="18" charset="0"/>
              </a:rPr>
              <a:t>85% of the combined GDP of the 12 countries in </a:t>
            </a:r>
            <a:r>
              <a:rPr lang="en-US" altLang="ja-JP" sz="2200" u="sng" dirty="0" smtClean="0">
                <a:solidFill>
                  <a:schemeClr val="tx1">
                    <a:lumMod val="50000"/>
                  </a:schemeClr>
                </a:solidFill>
                <a:latin typeface="Times New Roman" panose="02020603050405020304" pitchFamily="18" charset="0"/>
                <a:cs typeface="Times New Roman" panose="02020603050405020304" pitchFamily="18" charset="0"/>
              </a:rPr>
              <a:t>2013</a:t>
            </a:r>
            <a:endParaRPr kumimoji="1" lang="ja-JP" altLang="en-US" sz="2200" dirty="0">
              <a:solidFill>
                <a:schemeClr val="tx1">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681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6</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 TPP at a Glance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表 7"/>
          <p:cNvGraphicFramePr>
            <a:graphicFrameLocks noGrp="1"/>
          </p:cNvGraphicFramePr>
          <p:nvPr>
            <p:extLst>
              <p:ext uri="{D42A27DB-BD31-4B8C-83A1-F6EECF244321}">
                <p14:modId xmlns:p14="http://schemas.microsoft.com/office/powerpoint/2010/main" val="2039468734"/>
              </p:ext>
            </p:extLst>
          </p:nvPr>
        </p:nvGraphicFramePr>
        <p:xfrm>
          <a:off x="621804" y="1025729"/>
          <a:ext cx="10441160" cy="5557520"/>
        </p:xfrm>
        <a:graphic>
          <a:graphicData uri="http://schemas.openxmlformats.org/drawingml/2006/table">
            <a:tbl>
              <a:tblPr firstRow="1" bandRow="1">
                <a:tableStyleId>{8A107856-5554-42FB-B03E-39F5DBC370BA}</a:tableStyleId>
              </a:tblPr>
              <a:tblGrid>
                <a:gridCol w="5220580"/>
                <a:gridCol w="5220580"/>
              </a:tblGrid>
              <a:tr h="0">
                <a:tc>
                  <a:txBody>
                    <a:bodyPr/>
                    <a:lstStyle/>
                    <a:p>
                      <a:r>
                        <a:rPr kumimoji="1" lang="en-US" altLang="ja-JP" b="0" dirty="0" smtClean="0">
                          <a:latin typeface="Times New Roman" panose="02020603050405020304" pitchFamily="18" charset="0"/>
                          <a:cs typeface="Times New Roman" panose="02020603050405020304" pitchFamily="18" charset="0"/>
                        </a:rPr>
                        <a:t>Chap. 1</a:t>
                      </a:r>
                      <a:r>
                        <a:rPr kumimoji="1" lang="en-US" altLang="ja-JP" b="0" baseline="0" dirty="0" smtClean="0">
                          <a:latin typeface="Times New Roman" panose="02020603050405020304" pitchFamily="18" charset="0"/>
                          <a:cs typeface="Times New Roman" panose="02020603050405020304" pitchFamily="18" charset="0"/>
                        </a:rPr>
                        <a:t> Initial Provisions &amp; General Definitions</a:t>
                      </a:r>
                      <a:endParaRPr kumimoji="1" lang="ja-JP" altLang="en-US" b="0" dirty="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0" dirty="0" smtClean="0">
                          <a:latin typeface="Times New Roman" panose="02020603050405020304" pitchFamily="18" charset="0"/>
                          <a:cs typeface="Times New Roman" panose="02020603050405020304" pitchFamily="18" charset="0"/>
                        </a:rPr>
                        <a:t>Chap. 2 National treatment &amp;</a:t>
                      </a:r>
                      <a:r>
                        <a:rPr kumimoji="1" lang="en-US" altLang="ja-JP" sz="1600" b="0" baseline="0" dirty="0" smtClean="0">
                          <a:latin typeface="Times New Roman" panose="02020603050405020304" pitchFamily="18" charset="0"/>
                          <a:cs typeface="Times New Roman" panose="02020603050405020304" pitchFamily="18" charset="0"/>
                        </a:rPr>
                        <a:t> Market Access for Goods</a:t>
                      </a:r>
                      <a:endParaRPr kumimoji="1" lang="ja-JP" altLang="en-US" sz="1600" b="0" dirty="0" smtClean="0">
                        <a:latin typeface="Times New Roman" panose="02020603050405020304" pitchFamily="18" charset="0"/>
                        <a:cs typeface="Times New Roman" panose="02020603050405020304" pitchFamily="18"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latin typeface="Times New Roman" panose="02020603050405020304" pitchFamily="18" charset="0"/>
                          <a:cs typeface="Times New Roman" panose="02020603050405020304" pitchFamily="18" charset="0"/>
                        </a:rPr>
                        <a:t>Chap. 3 Rules of Origin &amp;</a:t>
                      </a:r>
                      <a:r>
                        <a:rPr kumimoji="1" lang="en-US" altLang="ja-JP" baseline="0" dirty="0" smtClean="0">
                          <a:latin typeface="Times New Roman" panose="02020603050405020304" pitchFamily="18" charset="0"/>
                          <a:cs typeface="Times New Roman" panose="02020603050405020304" pitchFamily="18" charset="0"/>
                        </a:rPr>
                        <a:t> Origin Procedures</a:t>
                      </a:r>
                      <a:endParaRPr kumimoji="1" lang="ja-JP" altLang="en-US" dirty="0" smtClean="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4 Textile &amp; Apparel Goods</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5 Customs Administration &amp; Trade Facilitation</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6 Trade Remedies</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7 Sanitary &amp; Phytosanitary Measures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8 Technical Barriers to Trade</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9 Investment</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10 Cross-Border Trade in Services</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11 Financial Services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12 Temporary Entry for Business Persons</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13 Telecommunications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b="1" u="sng" dirty="0" smtClean="0">
                          <a:latin typeface="Times New Roman" panose="02020603050405020304" pitchFamily="18" charset="0"/>
                          <a:cs typeface="Times New Roman" panose="02020603050405020304" pitchFamily="18" charset="0"/>
                        </a:rPr>
                        <a:t>Chap.</a:t>
                      </a:r>
                      <a:r>
                        <a:rPr kumimoji="1" lang="en-US" altLang="ja-JP" b="1" u="sng" baseline="0" dirty="0" smtClean="0">
                          <a:latin typeface="Times New Roman" panose="02020603050405020304" pitchFamily="18" charset="0"/>
                          <a:cs typeface="Times New Roman" panose="02020603050405020304" pitchFamily="18" charset="0"/>
                        </a:rPr>
                        <a:t> </a:t>
                      </a:r>
                      <a:r>
                        <a:rPr kumimoji="1" lang="en-US" altLang="ja-JP" b="1" u="sng" dirty="0" smtClean="0">
                          <a:latin typeface="Times New Roman" panose="02020603050405020304" pitchFamily="18" charset="0"/>
                          <a:cs typeface="Times New Roman" panose="02020603050405020304" pitchFamily="18" charset="0"/>
                        </a:rPr>
                        <a:t>14 Electronic Commerce</a:t>
                      </a:r>
                      <a:endParaRPr kumimoji="1" lang="ja-JP" altLang="en-US" b="1" u="sng"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15 Government Procurement</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16 Competition Policy</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sz="1600" dirty="0" smtClean="0">
                          <a:latin typeface="Times New Roman" panose="02020603050405020304" pitchFamily="18" charset="0"/>
                          <a:cs typeface="Times New Roman" panose="02020603050405020304" pitchFamily="18" charset="0"/>
                        </a:rPr>
                        <a:t>Chap. 17 State-Owned</a:t>
                      </a:r>
                      <a:r>
                        <a:rPr kumimoji="1" lang="en-US" altLang="ja-JP" sz="1600" baseline="0" dirty="0" smtClean="0">
                          <a:latin typeface="Times New Roman" panose="02020603050405020304" pitchFamily="18" charset="0"/>
                          <a:cs typeface="Times New Roman" panose="02020603050405020304" pitchFamily="18" charset="0"/>
                        </a:rPr>
                        <a:t> Enterprises &amp; Designated Monopolies</a:t>
                      </a:r>
                      <a:endParaRPr kumimoji="1" lang="ja-JP" altLang="en-US" sz="1600"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18 Intellectual</a:t>
                      </a:r>
                      <a:r>
                        <a:rPr kumimoji="1" lang="en-US" altLang="ja-JP" baseline="0" dirty="0" smtClean="0">
                          <a:latin typeface="Times New Roman" panose="02020603050405020304" pitchFamily="18" charset="0"/>
                          <a:cs typeface="Times New Roman" panose="02020603050405020304" pitchFamily="18" charset="0"/>
                        </a:rPr>
                        <a:t> Property</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19 </a:t>
                      </a:r>
                      <a:r>
                        <a:rPr kumimoji="1" lang="en-US" altLang="ja-JP" dirty="0" err="1" smtClean="0">
                          <a:latin typeface="Times New Roman" panose="02020603050405020304" pitchFamily="18" charset="0"/>
                          <a:cs typeface="Times New Roman" panose="02020603050405020304" pitchFamily="18" charset="0"/>
                        </a:rPr>
                        <a:t>Labour</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20 Environment</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21 Cooperation &amp; Capacity Building</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22 Competitiveness &amp; Business Facilitation</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23 Development</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24 Small &amp; Medium-Sized Enterprises</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25 Regulatory Coherence</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26 Transparency</a:t>
                      </a:r>
                      <a:r>
                        <a:rPr kumimoji="1" lang="en-US" altLang="ja-JP" baseline="0" dirty="0" smtClean="0">
                          <a:latin typeface="Times New Roman" panose="02020603050405020304" pitchFamily="18" charset="0"/>
                          <a:cs typeface="Times New Roman" panose="02020603050405020304" pitchFamily="18" charset="0"/>
                        </a:rPr>
                        <a:t> &amp; Anti-Corruption</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27 Administrative &amp; Institutional Provisions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28 Dispute Settlement</a:t>
                      </a:r>
                      <a:endParaRPr kumimoji="1" lang="ja-JP" altLang="en-US" dirty="0">
                        <a:latin typeface="Times New Roman" panose="02020603050405020304" pitchFamily="18" charset="0"/>
                        <a:cs typeface="Times New Roman" panose="02020603050405020304" pitchFamily="18" charset="0"/>
                      </a:endParaRPr>
                    </a:p>
                  </a:txBody>
                  <a:tcPr/>
                </a:tc>
              </a:tr>
              <a:tr h="370840">
                <a:tc>
                  <a:txBody>
                    <a:bodyPr/>
                    <a:lstStyle/>
                    <a:p>
                      <a:r>
                        <a:rPr kumimoji="1" lang="en-US" altLang="ja-JP" dirty="0" smtClean="0">
                          <a:latin typeface="Times New Roman" panose="02020603050405020304" pitchFamily="18" charset="0"/>
                          <a:cs typeface="Times New Roman" panose="02020603050405020304" pitchFamily="18" charset="0"/>
                        </a:rPr>
                        <a:t>Chap. 29 Exceptions &amp;</a:t>
                      </a:r>
                      <a:r>
                        <a:rPr kumimoji="1" lang="en-US" altLang="ja-JP" baseline="0" dirty="0" smtClean="0">
                          <a:latin typeface="Times New Roman" panose="02020603050405020304" pitchFamily="18" charset="0"/>
                          <a:cs typeface="Times New Roman" panose="02020603050405020304" pitchFamily="18" charset="0"/>
                        </a:rPr>
                        <a:t> General Provisions</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smtClean="0">
                          <a:latin typeface="Times New Roman" panose="02020603050405020304" pitchFamily="18" charset="0"/>
                          <a:cs typeface="Times New Roman" panose="02020603050405020304" pitchFamily="18" charset="0"/>
                        </a:rPr>
                        <a:t>Chap. 30 Final Provisions</a:t>
                      </a:r>
                      <a:endParaRPr kumimoji="1" lang="ja-JP" altLang="en-US" dirty="0">
                        <a:latin typeface="Times New Roman" panose="02020603050405020304" pitchFamily="18" charset="0"/>
                        <a:cs typeface="Times New Roman" panose="02020603050405020304" pitchFamily="18" charset="0"/>
                      </a:endParaRPr>
                    </a:p>
                  </a:txBody>
                  <a:tcPr/>
                </a:tc>
              </a:tr>
            </a:tbl>
          </a:graphicData>
        </a:graphic>
      </p:graphicFrame>
      <p:sp>
        <p:nvSpPr>
          <p:cNvPr id="9" name="フッター プレースホルダー 1"/>
          <p:cNvSpPr txBox="1">
            <a:spLocks/>
          </p:cNvSpPr>
          <p:nvPr/>
        </p:nvSpPr>
        <p:spPr>
          <a:xfrm>
            <a:off x="0" y="6606158"/>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2" name="角丸四角形 1"/>
          <p:cNvSpPr/>
          <p:nvPr/>
        </p:nvSpPr>
        <p:spPr>
          <a:xfrm>
            <a:off x="5806380" y="3284984"/>
            <a:ext cx="3600400" cy="288032"/>
          </a:xfrm>
          <a:prstGeom prst="round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17325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7</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2"/>
          <p:cNvSpPr>
            <a:spLocks noGrp="1"/>
          </p:cNvSpPr>
          <p:nvPr>
            <p:ph idx="1"/>
          </p:nvPr>
        </p:nvSpPr>
        <p:spPr>
          <a:xfrm>
            <a:off x="405780" y="1124744"/>
            <a:ext cx="11377264" cy="5256584"/>
          </a:xfrm>
          <a:solidFill>
            <a:srgbClr val="FFFFFF"/>
          </a:solidFill>
        </p:spPr>
        <p:txBody>
          <a:bodyPr>
            <a:normAutofit/>
          </a:bodyPr>
          <a:lstStyle/>
          <a:p>
            <a:pPr>
              <a:spcBef>
                <a:spcPts val="0"/>
              </a:spcBef>
              <a:buFont typeface="Wingdings" panose="05000000000000000000" pitchFamily="2" charset="2"/>
              <a:buChar char="Ø"/>
            </a:pPr>
            <a:r>
              <a:rPr kumimoji="1" lang="en-US" altLang="ja-JP" dirty="0" smtClean="0">
                <a:latin typeface="Times New Roman" panose="02020603050405020304" pitchFamily="18" charset="0"/>
                <a:cs typeface="Times New Roman" panose="02020603050405020304" pitchFamily="18" charset="0"/>
              </a:rPr>
              <a:t>Key Provisions:</a:t>
            </a:r>
          </a:p>
          <a:p>
            <a:pPr marL="0" indent="182563">
              <a:spcBef>
                <a:spcPts val="600"/>
              </a:spcBef>
              <a:buNone/>
            </a:pPr>
            <a:r>
              <a:rPr lang="en-US" altLang="ja-JP" dirty="0" smtClean="0">
                <a:latin typeface="Times New Roman" panose="02020603050405020304" pitchFamily="18" charset="0"/>
                <a:cs typeface="Times New Roman" panose="02020603050405020304" pitchFamily="18" charset="0"/>
              </a:rPr>
              <a:t>  </a:t>
            </a:r>
            <a:r>
              <a:rPr lang="en-US" altLang="ja-JP" sz="2400" u="sng" dirty="0" smtClean="0">
                <a:latin typeface="Times New Roman" panose="02020603050405020304" pitchFamily="18" charset="0"/>
                <a:cs typeface="Times New Roman" panose="02020603050405020304" pitchFamily="18" charset="0"/>
              </a:rPr>
              <a:t>Art. 14.3</a:t>
            </a:r>
            <a:r>
              <a:rPr lang="en-US" altLang="ja-JP" sz="2400" dirty="0" smtClean="0">
                <a:latin typeface="Times New Roman" panose="02020603050405020304" pitchFamily="18" charset="0"/>
                <a:cs typeface="Times New Roman" panose="02020603050405020304" pitchFamily="18" charset="0"/>
              </a:rPr>
              <a:t>: Prohibition from imposing custom duties on </a:t>
            </a:r>
            <a:r>
              <a:rPr lang="en-US" altLang="ja-JP" sz="2400" dirty="0">
                <a:latin typeface="Times New Roman" panose="02020603050405020304" pitchFamily="18" charset="0"/>
                <a:cs typeface="Times New Roman" panose="02020603050405020304" pitchFamily="18" charset="0"/>
              </a:rPr>
              <a:t>electronic </a:t>
            </a:r>
            <a:r>
              <a:rPr lang="en-US" altLang="ja-JP" sz="2400" dirty="0" smtClean="0">
                <a:latin typeface="Times New Roman" panose="02020603050405020304" pitchFamily="18" charset="0"/>
                <a:cs typeface="Times New Roman" panose="02020603050405020304" pitchFamily="18" charset="0"/>
              </a:rPr>
              <a:t>transmissions</a:t>
            </a:r>
          </a:p>
          <a:p>
            <a:pPr marL="0" indent="182563">
              <a:spcBef>
                <a:spcPts val="600"/>
              </a:spcBef>
              <a:buNone/>
            </a:pPr>
            <a:r>
              <a:rPr kumimoji="1" lang="en-US" altLang="ja-JP" sz="2400" dirty="0">
                <a:latin typeface="Times New Roman" panose="02020603050405020304" pitchFamily="18" charset="0"/>
                <a:cs typeface="Times New Roman" panose="02020603050405020304" pitchFamily="18" charset="0"/>
              </a:rPr>
              <a:t> </a:t>
            </a:r>
            <a:r>
              <a:rPr kumimoji="1" lang="en-US" altLang="ja-JP" sz="2400" dirty="0" smtClean="0">
                <a:latin typeface="Times New Roman" panose="02020603050405020304" pitchFamily="18" charset="0"/>
                <a:cs typeface="Times New Roman" panose="02020603050405020304" pitchFamily="18" charset="0"/>
              </a:rPr>
              <a:t>  </a:t>
            </a:r>
            <a:r>
              <a:rPr kumimoji="1" lang="en-US" altLang="ja-JP" sz="2400" u="sng" dirty="0" smtClean="0">
                <a:latin typeface="Times New Roman" panose="02020603050405020304" pitchFamily="18" charset="0"/>
                <a:cs typeface="Times New Roman" panose="02020603050405020304" pitchFamily="18" charset="0"/>
              </a:rPr>
              <a:t>Art. 14.4</a:t>
            </a:r>
            <a:r>
              <a:rPr kumimoji="1" lang="en-US" altLang="ja-JP"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Non-discriminatory treatment </a:t>
            </a:r>
            <a:r>
              <a:rPr lang="en-US" altLang="ja-JP" sz="2400" dirty="0">
                <a:latin typeface="Times New Roman" panose="02020603050405020304" pitchFamily="18" charset="0"/>
                <a:cs typeface="Times New Roman" panose="02020603050405020304" pitchFamily="18" charset="0"/>
              </a:rPr>
              <a:t>of </a:t>
            </a:r>
            <a:r>
              <a:rPr lang="en-US" altLang="ja-JP" sz="2400" dirty="0" smtClean="0">
                <a:latin typeface="Times New Roman" panose="02020603050405020304" pitchFamily="18" charset="0"/>
                <a:cs typeface="Times New Roman" panose="02020603050405020304" pitchFamily="18" charset="0"/>
              </a:rPr>
              <a:t>digital </a:t>
            </a:r>
            <a:r>
              <a:rPr lang="en-US" altLang="ja-JP" sz="2400" dirty="0">
                <a:latin typeface="Times New Roman" panose="02020603050405020304" pitchFamily="18" charset="0"/>
                <a:cs typeface="Times New Roman" panose="02020603050405020304" pitchFamily="18" charset="0"/>
              </a:rPr>
              <a:t>p</a:t>
            </a:r>
            <a:r>
              <a:rPr lang="en-US" altLang="ja-JP" sz="2400" dirty="0" smtClean="0">
                <a:latin typeface="Times New Roman" panose="02020603050405020304" pitchFamily="18" charset="0"/>
                <a:cs typeface="Times New Roman" panose="02020603050405020304" pitchFamily="18" charset="0"/>
              </a:rPr>
              <a:t>roducts</a:t>
            </a:r>
          </a:p>
          <a:p>
            <a:pPr marL="0" indent="182563">
              <a:spcBef>
                <a:spcPts val="600"/>
              </a:spcBef>
              <a:buNone/>
            </a:pPr>
            <a:r>
              <a:rPr kumimoji="1" lang="en-US" altLang="ja-JP" sz="2400" dirty="0">
                <a:latin typeface="Times New Roman" panose="02020603050405020304" pitchFamily="18" charset="0"/>
                <a:cs typeface="Times New Roman" panose="02020603050405020304" pitchFamily="18" charset="0"/>
              </a:rPr>
              <a:t> </a:t>
            </a:r>
            <a:r>
              <a:rPr kumimoji="1" lang="en-US" altLang="ja-JP" sz="2400" dirty="0" smtClean="0">
                <a:latin typeface="Times New Roman" panose="02020603050405020304" pitchFamily="18" charset="0"/>
                <a:cs typeface="Times New Roman" panose="02020603050405020304" pitchFamily="18" charset="0"/>
              </a:rPr>
              <a:t>  </a:t>
            </a:r>
            <a:r>
              <a:rPr kumimoji="1" lang="en-US" altLang="ja-JP" sz="2400" u="sng" dirty="0" smtClean="0">
                <a:latin typeface="Times New Roman" panose="02020603050405020304" pitchFamily="18" charset="0"/>
                <a:cs typeface="Times New Roman" panose="02020603050405020304" pitchFamily="18" charset="0"/>
              </a:rPr>
              <a:t>Art. 14.6</a:t>
            </a:r>
            <a:r>
              <a:rPr kumimoji="1" lang="en-US" altLang="ja-JP" sz="2400" dirty="0" smtClean="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Legal validity of electronic authentication </a:t>
            </a:r>
            <a:r>
              <a:rPr lang="en-US" altLang="ja-JP" sz="2400" dirty="0">
                <a:latin typeface="Times New Roman" panose="02020603050405020304" pitchFamily="18" charset="0"/>
                <a:cs typeface="Times New Roman" panose="02020603050405020304" pitchFamily="18" charset="0"/>
              </a:rPr>
              <a:t>and </a:t>
            </a:r>
            <a:r>
              <a:rPr lang="en-US" altLang="ja-JP" sz="2400" dirty="0" smtClean="0">
                <a:latin typeface="Times New Roman" panose="02020603050405020304" pitchFamily="18" charset="0"/>
                <a:cs typeface="Times New Roman" panose="02020603050405020304" pitchFamily="18" charset="0"/>
              </a:rPr>
              <a:t>electronic signatures</a:t>
            </a:r>
          </a:p>
          <a:p>
            <a:pPr marL="0" indent="182563">
              <a:spcBef>
                <a:spcPts val="600"/>
              </a:spcBef>
              <a:buNone/>
            </a:pPr>
            <a:r>
              <a:rPr lang="en-US" altLang="ja-JP"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  </a:t>
            </a:r>
            <a:r>
              <a:rPr lang="en-US" altLang="ja-JP" sz="2400" u="sng" dirty="0" smtClean="0">
                <a:latin typeface="Times New Roman" panose="02020603050405020304" pitchFamily="18" charset="0"/>
                <a:cs typeface="Times New Roman" panose="02020603050405020304" pitchFamily="18" charset="0"/>
              </a:rPr>
              <a:t>Art. 14.7</a:t>
            </a:r>
            <a:r>
              <a:rPr lang="en-US" altLang="ja-JP" sz="2400" dirty="0" smtClean="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Online </a:t>
            </a:r>
            <a:r>
              <a:rPr lang="en-US" altLang="ja-JP" sz="2400" dirty="0" smtClean="0">
                <a:latin typeface="Times New Roman" panose="02020603050405020304" pitchFamily="18" charset="0"/>
                <a:cs typeface="Times New Roman" panose="02020603050405020304" pitchFamily="18" charset="0"/>
              </a:rPr>
              <a:t>consumer protection </a:t>
            </a:r>
          </a:p>
          <a:p>
            <a:pPr marL="0" indent="182563">
              <a:spcBef>
                <a:spcPts val="600"/>
              </a:spcBef>
              <a:buNone/>
            </a:pPr>
            <a:r>
              <a:rPr lang="en-US" altLang="ja-JP"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  </a:t>
            </a:r>
            <a:r>
              <a:rPr lang="en-US" altLang="ja-JP" sz="2400" b="1" u="sng" dirty="0" smtClean="0">
                <a:latin typeface="Times New Roman" panose="02020603050405020304" pitchFamily="18" charset="0"/>
                <a:cs typeface="Times New Roman" panose="02020603050405020304" pitchFamily="18" charset="0"/>
              </a:rPr>
              <a:t>Art. 14.8</a:t>
            </a:r>
            <a:r>
              <a:rPr lang="en-US" altLang="ja-JP" sz="2400" b="1" dirty="0" smtClean="0">
                <a:latin typeface="Times New Roman" panose="02020603050405020304" pitchFamily="18" charset="0"/>
                <a:cs typeface="Times New Roman" panose="02020603050405020304" pitchFamily="18" charset="0"/>
              </a:rPr>
              <a:t>: </a:t>
            </a:r>
            <a:r>
              <a:rPr lang="en-US" altLang="ja-JP" sz="2400" b="1" dirty="0">
                <a:latin typeface="Times New Roman" panose="02020603050405020304" pitchFamily="18" charset="0"/>
                <a:cs typeface="Times New Roman" panose="02020603050405020304" pitchFamily="18" charset="0"/>
              </a:rPr>
              <a:t>Personal </a:t>
            </a:r>
            <a:r>
              <a:rPr lang="en-US" altLang="ja-JP" sz="2400" b="1" dirty="0" smtClean="0">
                <a:latin typeface="Times New Roman" panose="02020603050405020304" pitchFamily="18" charset="0"/>
                <a:cs typeface="Times New Roman" panose="02020603050405020304" pitchFamily="18" charset="0"/>
              </a:rPr>
              <a:t>information </a:t>
            </a:r>
            <a:r>
              <a:rPr lang="en-US" altLang="ja-JP" sz="2400" b="1" dirty="0">
                <a:latin typeface="Times New Roman" panose="02020603050405020304" pitchFamily="18" charset="0"/>
                <a:cs typeface="Times New Roman" panose="02020603050405020304" pitchFamily="18" charset="0"/>
              </a:rPr>
              <a:t>p</a:t>
            </a:r>
            <a:r>
              <a:rPr lang="en-US" altLang="ja-JP" sz="2400" b="1" dirty="0" smtClean="0">
                <a:latin typeface="Times New Roman" panose="02020603050405020304" pitchFamily="18" charset="0"/>
                <a:cs typeface="Times New Roman" panose="02020603050405020304" pitchFamily="18" charset="0"/>
              </a:rPr>
              <a:t>rotection* </a:t>
            </a:r>
          </a:p>
          <a:p>
            <a:pPr marL="0" indent="182563">
              <a:spcBef>
                <a:spcPts val="600"/>
              </a:spcBef>
              <a:buNone/>
            </a:pPr>
            <a:r>
              <a:rPr lang="en-US" altLang="ja-JP"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  </a:t>
            </a:r>
            <a:r>
              <a:rPr lang="en-US" altLang="ja-JP" sz="2400" b="1" u="sng" dirty="0" smtClean="0">
                <a:latin typeface="Times New Roman" panose="02020603050405020304" pitchFamily="18" charset="0"/>
                <a:cs typeface="Times New Roman" panose="02020603050405020304" pitchFamily="18" charset="0"/>
              </a:rPr>
              <a:t>Art. 14.11</a:t>
            </a:r>
            <a:r>
              <a:rPr lang="en-US" altLang="ja-JP" sz="2400" b="1" dirty="0" smtClean="0">
                <a:latin typeface="Times New Roman" panose="02020603050405020304" pitchFamily="18" charset="0"/>
                <a:cs typeface="Times New Roman" panose="02020603050405020304" pitchFamily="18" charset="0"/>
              </a:rPr>
              <a:t>: Cross-border transfer </a:t>
            </a:r>
            <a:r>
              <a:rPr lang="en-US" altLang="ja-JP" sz="2400" b="1" dirty="0">
                <a:latin typeface="Times New Roman" panose="02020603050405020304" pitchFamily="18" charset="0"/>
                <a:cs typeface="Times New Roman" panose="02020603050405020304" pitchFamily="18" charset="0"/>
              </a:rPr>
              <a:t>of </a:t>
            </a:r>
            <a:r>
              <a:rPr lang="en-US" altLang="ja-JP" sz="2400" b="1" dirty="0" smtClean="0">
                <a:latin typeface="Times New Roman" panose="02020603050405020304" pitchFamily="18" charset="0"/>
                <a:cs typeface="Times New Roman" panose="02020603050405020304" pitchFamily="18" charset="0"/>
              </a:rPr>
              <a:t>information </a:t>
            </a:r>
            <a:r>
              <a:rPr lang="en-US" altLang="ja-JP" sz="2400" b="1" dirty="0">
                <a:latin typeface="Times New Roman" panose="02020603050405020304" pitchFamily="18" charset="0"/>
                <a:cs typeface="Times New Roman" panose="02020603050405020304" pitchFamily="18" charset="0"/>
              </a:rPr>
              <a:t>by </a:t>
            </a:r>
            <a:r>
              <a:rPr lang="en-US" altLang="ja-JP" sz="2400" b="1" dirty="0" smtClean="0">
                <a:latin typeface="Times New Roman" panose="02020603050405020304" pitchFamily="18" charset="0"/>
                <a:cs typeface="Times New Roman" panose="02020603050405020304" pitchFamily="18" charset="0"/>
              </a:rPr>
              <a:t>electronic </a:t>
            </a:r>
            <a:r>
              <a:rPr lang="en-US" altLang="ja-JP" sz="2400" b="1" dirty="0">
                <a:latin typeface="Times New Roman" panose="02020603050405020304" pitchFamily="18" charset="0"/>
                <a:cs typeface="Times New Roman" panose="02020603050405020304" pitchFamily="18" charset="0"/>
              </a:rPr>
              <a:t>m</a:t>
            </a:r>
            <a:r>
              <a:rPr lang="en-US" altLang="ja-JP" sz="2400" b="1" dirty="0" smtClean="0">
                <a:latin typeface="Times New Roman" panose="02020603050405020304" pitchFamily="18" charset="0"/>
                <a:cs typeface="Times New Roman" panose="02020603050405020304" pitchFamily="18" charset="0"/>
              </a:rPr>
              <a:t>eans*</a:t>
            </a:r>
          </a:p>
          <a:p>
            <a:pPr marL="0" indent="182563">
              <a:spcBef>
                <a:spcPts val="600"/>
              </a:spcBef>
              <a:buNone/>
            </a:pPr>
            <a:r>
              <a:rPr lang="en-US" altLang="ja-JP" sz="2400" b="1" dirty="0">
                <a:latin typeface="Times New Roman" panose="02020603050405020304" pitchFamily="18" charset="0"/>
                <a:cs typeface="Times New Roman" panose="02020603050405020304" pitchFamily="18" charset="0"/>
              </a:rPr>
              <a:t> </a:t>
            </a:r>
            <a:r>
              <a:rPr lang="en-US" altLang="ja-JP" sz="2400" b="1" dirty="0" smtClean="0">
                <a:latin typeface="Times New Roman" panose="02020603050405020304" pitchFamily="18" charset="0"/>
                <a:cs typeface="Times New Roman" panose="02020603050405020304" pitchFamily="18" charset="0"/>
              </a:rPr>
              <a:t>  </a:t>
            </a:r>
            <a:r>
              <a:rPr lang="en-US" altLang="ja-JP" sz="2400" b="1" u="sng" dirty="0" smtClean="0">
                <a:latin typeface="Times New Roman" panose="02020603050405020304" pitchFamily="18" charset="0"/>
                <a:cs typeface="Times New Roman" panose="02020603050405020304" pitchFamily="18" charset="0"/>
              </a:rPr>
              <a:t>Art. 14.13</a:t>
            </a:r>
            <a:r>
              <a:rPr lang="en-US" altLang="ja-JP" sz="2400" b="1" dirty="0" smtClean="0">
                <a:latin typeface="Times New Roman" panose="02020603050405020304" pitchFamily="18" charset="0"/>
                <a:cs typeface="Times New Roman" panose="02020603050405020304" pitchFamily="18" charset="0"/>
              </a:rPr>
              <a:t>: Prohibition of data localization*</a:t>
            </a:r>
          </a:p>
          <a:p>
            <a:pPr marL="0" indent="182563">
              <a:spcBef>
                <a:spcPts val="600"/>
              </a:spcBef>
              <a:buNone/>
            </a:pPr>
            <a:r>
              <a:rPr kumimoji="1" lang="en-US" altLang="ja-JP" dirty="0" smtClean="0">
                <a:latin typeface="Times New Roman" panose="02020603050405020304" pitchFamily="18" charset="0"/>
                <a:cs typeface="Times New Roman" panose="02020603050405020304" pitchFamily="18" charset="0"/>
              </a:rPr>
              <a:t>  </a:t>
            </a:r>
            <a:r>
              <a:rPr kumimoji="1" lang="en-US" altLang="ja-JP" sz="2400" u="sng" dirty="0" smtClean="0">
                <a:latin typeface="Times New Roman" panose="02020603050405020304" pitchFamily="18" charset="0"/>
                <a:cs typeface="Times New Roman" panose="02020603050405020304" pitchFamily="18" charset="0"/>
              </a:rPr>
              <a:t>Art. 14.14</a:t>
            </a:r>
            <a:r>
              <a:rPr kumimoji="1" lang="en-US" altLang="ja-JP" sz="2400" dirty="0" smtClean="0">
                <a:latin typeface="Times New Roman" panose="02020603050405020304" pitchFamily="18" charset="0"/>
                <a:cs typeface="Times New Roman" panose="02020603050405020304" pitchFamily="18" charset="0"/>
              </a:rPr>
              <a:t>: </a:t>
            </a:r>
            <a:r>
              <a:rPr lang="en-US" altLang="ja-JP" sz="2400" dirty="0">
                <a:latin typeface="Times New Roman" panose="02020603050405020304" pitchFamily="18" charset="0"/>
                <a:cs typeface="Times New Roman" panose="02020603050405020304" pitchFamily="18" charset="0"/>
              </a:rPr>
              <a:t>Unsolicited </a:t>
            </a:r>
            <a:r>
              <a:rPr lang="en-US" altLang="ja-JP" sz="2400" dirty="0" smtClean="0">
                <a:latin typeface="Times New Roman" panose="02020603050405020304" pitchFamily="18" charset="0"/>
                <a:cs typeface="Times New Roman" panose="02020603050405020304" pitchFamily="18" charset="0"/>
              </a:rPr>
              <a:t>commercial electronic messages</a:t>
            </a:r>
          </a:p>
          <a:p>
            <a:pPr marL="0" indent="182563">
              <a:spcBef>
                <a:spcPts val="600"/>
              </a:spcBef>
              <a:buNone/>
            </a:pPr>
            <a:r>
              <a:rPr kumimoji="1" lang="en-US" altLang="ja-JP" sz="2400" dirty="0">
                <a:latin typeface="Times New Roman" panose="02020603050405020304" pitchFamily="18" charset="0"/>
                <a:cs typeface="Times New Roman" panose="02020603050405020304" pitchFamily="18" charset="0"/>
              </a:rPr>
              <a:t> </a:t>
            </a:r>
            <a:r>
              <a:rPr kumimoji="1" lang="en-US" altLang="ja-JP" sz="2400" dirty="0" smtClean="0">
                <a:latin typeface="Times New Roman" panose="02020603050405020304" pitchFamily="18" charset="0"/>
                <a:cs typeface="Times New Roman" panose="02020603050405020304" pitchFamily="18" charset="0"/>
              </a:rPr>
              <a:t>  </a:t>
            </a:r>
            <a:r>
              <a:rPr lang="en-US" altLang="ja-JP" sz="2400" u="sng" dirty="0" smtClean="0">
                <a:latin typeface="Times New Roman" panose="02020603050405020304" pitchFamily="18" charset="0"/>
                <a:cs typeface="Times New Roman" panose="02020603050405020304" pitchFamily="18" charset="0"/>
              </a:rPr>
              <a:t>Art. </a:t>
            </a:r>
            <a:r>
              <a:rPr lang="en-US" altLang="ja-JP" sz="2400" u="sng" dirty="0">
                <a:latin typeface="Times New Roman" panose="02020603050405020304" pitchFamily="18" charset="0"/>
                <a:cs typeface="Times New Roman" panose="02020603050405020304" pitchFamily="18" charset="0"/>
              </a:rPr>
              <a:t>14.16</a:t>
            </a:r>
            <a:r>
              <a:rPr lang="en-US" altLang="ja-JP" sz="2400" dirty="0">
                <a:latin typeface="Times New Roman" panose="02020603050405020304" pitchFamily="18" charset="0"/>
                <a:cs typeface="Times New Roman" panose="02020603050405020304" pitchFamily="18" charset="0"/>
              </a:rPr>
              <a:t>: </a:t>
            </a:r>
            <a:r>
              <a:rPr lang="en-US" altLang="ja-JP" sz="2400" dirty="0" smtClean="0">
                <a:latin typeface="Times New Roman" panose="02020603050405020304" pitchFamily="18" charset="0"/>
                <a:cs typeface="Times New Roman" panose="02020603050405020304" pitchFamily="18" charset="0"/>
              </a:rPr>
              <a:t>Cooperation </a:t>
            </a:r>
            <a:r>
              <a:rPr lang="en-US" altLang="ja-JP" sz="2400" dirty="0">
                <a:latin typeface="Times New Roman" panose="02020603050405020304" pitchFamily="18" charset="0"/>
                <a:cs typeface="Times New Roman" panose="02020603050405020304" pitchFamily="18" charset="0"/>
              </a:rPr>
              <a:t>on </a:t>
            </a:r>
            <a:r>
              <a:rPr lang="en-US" altLang="ja-JP" sz="2400" dirty="0" smtClean="0">
                <a:latin typeface="Times New Roman" panose="02020603050405020304" pitchFamily="18" charset="0"/>
                <a:cs typeface="Times New Roman" panose="02020603050405020304" pitchFamily="18" charset="0"/>
              </a:rPr>
              <a:t>cybersecurity </a:t>
            </a:r>
            <a:r>
              <a:rPr lang="en-US" altLang="ja-JP" sz="2400" dirty="0">
                <a:latin typeface="Times New Roman" panose="02020603050405020304" pitchFamily="18" charset="0"/>
                <a:cs typeface="Times New Roman" panose="02020603050405020304" pitchFamily="18" charset="0"/>
              </a:rPr>
              <a:t>m</a:t>
            </a:r>
            <a:r>
              <a:rPr lang="en-US" altLang="ja-JP" sz="2400" dirty="0" smtClean="0">
                <a:latin typeface="Times New Roman" panose="02020603050405020304" pitchFamily="18" charset="0"/>
                <a:cs typeface="Times New Roman" panose="02020603050405020304" pitchFamily="18" charset="0"/>
              </a:rPr>
              <a:t>atters </a:t>
            </a:r>
          </a:p>
          <a:p>
            <a:pPr marL="0" indent="182563">
              <a:spcBef>
                <a:spcPts val="600"/>
              </a:spcBef>
              <a:buNone/>
            </a:pPr>
            <a:r>
              <a:rPr kumimoji="1" lang="en-US" altLang="ja-JP" sz="2400" dirty="0" smtClean="0">
                <a:latin typeface="Times New Roman" panose="02020603050405020304" pitchFamily="18" charset="0"/>
                <a:cs typeface="Times New Roman" panose="02020603050405020304" pitchFamily="18" charset="0"/>
              </a:rPr>
              <a:t>   </a:t>
            </a:r>
            <a:r>
              <a:rPr kumimoji="1" lang="en-US" altLang="ja-JP" sz="2400" u="sng" dirty="0" smtClean="0">
                <a:latin typeface="Times New Roman" panose="02020603050405020304" pitchFamily="18" charset="0"/>
                <a:cs typeface="Times New Roman" panose="02020603050405020304" pitchFamily="18" charset="0"/>
              </a:rPr>
              <a:t>Art. 14.17</a:t>
            </a:r>
            <a:r>
              <a:rPr kumimoji="1" lang="en-US" altLang="ja-JP" sz="2400" dirty="0" smtClean="0">
                <a:latin typeface="Times New Roman" panose="02020603050405020304" pitchFamily="18" charset="0"/>
                <a:cs typeface="Times New Roman" panose="02020603050405020304" pitchFamily="18" charset="0"/>
              </a:rPr>
              <a:t>: Ban on source-code disclosure requirements</a:t>
            </a:r>
            <a:endParaRPr kumimoji="1" lang="ja-JP" altLang="en-US" sz="2400" dirty="0">
              <a:latin typeface="Times New Roman" panose="02020603050405020304" pitchFamily="18" charset="0"/>
              <a:cs typeface="Times New Roman" panose="02020603050405020304" pitchFamily="18" charset="0"/>
            </a:endParaRPr>
          </a:p>
        </p:txBody>
      </p:sp>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2" name="正方形/長方形 1"/>
          <p:cNvSpPr/>
          <p:nvPr/>
        </p:nvSpPr>
        <p:spPr>
          <a:xfrm>
            <a:off x="765820" y="3284984"/>
            <a:ext cx="9433048" cy="1224136"/>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873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8</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2"/>
          <p:cNvSpPr>
            <a:spLocks noGrp="1"/>
          </p:cNvSpPr>
          <p:nvPr>
            <p:ph idx="1"/>
          </p:nvPr>
        </p:nvSpPr>
        <p:spPr>
          <a:xfrm>
            <a:off x="405780" y="1124744"/>
            <a:ext cx="11377264" cy="5256584"/>
          </a:xfrm>
          <a:solidFill>
            <a:schemeClr val="bg1"/>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14.11: </a:t>
            </a:r>
            <a:r>
              <a:rPr lang="en-US" altLang="ja-JP" sz="2400" b="1" dirty="0">
                <a:latin typeface="Times New Roman" panose="02020603050405020304" pitchFamily="18" charset="0"/>
                <a:cs typeface="Times New Roman" panose="02020603050405020304" pitchFamily="18" charset="0"/>
              </a:rPr>
              <a:t>Cross-Border Transfer of Information by Electronic </a:t>
            </a:r>
            <a:r>
              <a:rPr lang="en-US" altLang="ja-JP" sz="2400" b="1" dirty="0" smtClean="0">
                <a:latin typeface="Times New Roman" panose="02020603050405020304" pitchFamily="18" charset="0"/>
                <a:cs typeface="Times New Roman" panose="02020603050405020304" pitchFamily="18" charset="0"/>
              </a:rPr>
              <a:t>Means</a:t>
            </a:r>
          </a:p>
          <a:p>
            <a:pPr marL="0" indent="0">
              <a:spcBef>
                <a:spcPts val="600"/>
              </a:spcBef>
              <a:buNone/>
            </a:pPr>
            <a:r>
              <a:rPr lang="en-US" altLang="ja-JP" sz="2000" dirty="0" smtClean="0"/>
              <a:t>   </a:t>
            </a:r>
            <a:r>
              <a:rPr lang="en-US" altLang="ja-JP" sz="2000" dirty="0" smtClean="0">
                <a:latin typeface="Times New Roman" panose="02020603050405020304" pitchFamily="18" charset="0"/>
                <a:cs typeface="Times New Roman" panose="02020603050405020304" pitchFamily="18" charset="0"/>
              </a:rPr>
              <a:t>2</a:t>
            </a:r>
            <a:r>
              <a:rPr lang="en-US" altLang="ja-JP" sz="2000" dirty="0">
                <a:latin typeface="Times New Roman" panose="02020603050405020304" pitchFamily="18" charset="0"/>
                <a:cs typeface="Times New Roman" panose="02020603050405020304" pitchFamily="18" charset="0"/>
              </a:rPr>
              <a:t>. Each Party </a:t>
            </a:r>
            <a:r>
              <a:rPr lang="en-US" altLang="ja-JP" sz="2000" u="sng" dirty="0">
                <a:latin typeface="Times New Roman" panose="02020603050405020304" pitchFamily="18" charset="0"/>
                <a:cs typeface="Times New Roman" panose="02020603050405020304" pitchFamily="18" charset="0"/>
              </a:rPr>
              <a:t>shall allow the cross-border transfer of information by electronic means, </a:t>
            </a:r>
            <a:r>
              <a:rPr lang="en-US" altLang="ja-JP" sz="2000" u="sng" dirty="0" smtClean="0">
                <a:latin typeface="Times New Roman" panose="02020603050405020304" pitchFamily="18" charset="0"/>
                <a:cs typeface="Times New Roman" panose="02020603050405020304" pitchFamily="18" charset="0"/>
              </a:rPr>
              <a:t>including </a:t>
            </a:r>
            <a:r>
              <a:rPr lang="en-US" altLang="ja-JP" sz="2000" u="sng" dirty="0">
                <a:latin typeface="Times New Roman" panose="02020603050405020304" pitchFamily="18" charset="0"/>
                <a:cs typeface="Times New Roman" panose="02020603050405020304" pitchFamily="18" charset="0"/>
              </a:rPr>
              <a:t>personal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information</a:t>
            </a:r>
            <a:r>
              <a:rPr lang="en-US" altLang="ja-JP" sz="2000" dirty="0">
                <a:latin typeface="Times New Roman" panose="02020603050405020304" pitchFamily="18" charset="0"/>
                <a:cs typeface="Times New Roman" panose="02020603050405020304" pitchFamily="18" charset="0"/>
              </a:rPr>
              <a:t>, when this activity is </a:t>
            </a:r>
            <a:r>
              <a:rPr lang="en-US" altLang="ja-JP" sz="2000" b="1" dirty="0">
                <a:latin typeface="Times New Roman" panose="02020603050405020304" pitchFamily="18" charset="0"/>
                <a:cs typeface="Times New Roman" panose="02020603050405020304" pitchFamily="18" charset="0"/>
              </a:rPr>
              <a:t>for the conduct of the business </a:t>
            </a:r>
            <a:r>
              <a:rPr lang="en-US" altLang="ja-JP" sz="2000" dirty="0" smtClean="0">
                <a:latin typeface="Times New Roman" panose="02020603050405020304" pitchFamily="18" charset="0"/>
                <a:cs typeface="Times New Roman" panose="02020603050405020304" pitchFamily="18" charset="0"/>
              </a:rPr>
              <a:t>of </a:t>
            </a:r>
            <a:r>
              <a:rPr lang="en-US" altLang="ja-JP" sz="2000" dirty="0">
                <a:latin typeface="Times New Roman" panose="02020603050405020304" pitchFamily="18" charset="0"/>
                <a:cs typeface="Times New Roman" panose="02020603050405020304" pitchFamily="18" charset="0"/>
              </a:rPr>
              <a:t>a covered person. </a:t>
            </a:r>
            <a:endParaRPr lang="en-US" altLang="ja-JP" sz="2000" dirty="0" smtClean="0">
              <a:latin typeface="Times New Roman" panose="02020603050405020304" pitchFamily="18" charset="0"/>
              <a:cs typeface="Times New Roman" panose="02020603050405020304" pitchFamily="18" charset="0"/>
            </a:endParaRPr>
          </a:p>
          <a:p>
            <a:pPr marL="0" indent="0">
              <a:spcBef>
                <a:spcPts val="0"/>
              </a:spcBef>
              <a:buNone/>
            </a:pPr>
            <a:endParaRPr lang="en-US" altLang="ja-JP" sz="2000" dirty="0"/>
          </a:p>
          <a:p>
            <a:pPr marL="0" indent="0">
              <a:spcBef>
                <a:spcPts val="600"/>
              </a:spcBef>
              <a:buNone/>
            </a:pPr>
            <a:r>
              <a:rPr lang="en-US" altLang="ja-JP" sz="2000" dirty="0" smtClean="0"/>
              <a:t>   </a:t>
            </a:r>
            <a:r>
              <a:rPr lang="en-US" altLang="ja-JP" sz="2000" dirty="0" smtClean="0">
                <a:latin typeface="Times New Roman" panose="02020603050405020304" pitchFamily="18" charset="0"/>
                <a:cs typeface="Times New Roman" panose="02020603050405020304" pitchFamily="18" charset="0"/>
              </a:rPr>
              <a:t>3</a:t>
            </a:r>
            <a:r>
              <a:rPr lang="en-US" altLang="ja-JP" sz="2000" dirty="0">
                <a:latin typeface="Times New Roman" panose="02020603050405020304" pitchFamily="18" charset="0"/>
                <a:cs typeface="Times New Roman" panose="02020603050405020304" pitchFamily="18" charset="0"/>
              </a:rPr>
              <a:t>. Nothing in this Article shall prevent a Party from adopting or maintaining measures inconsistent with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paragraph </a:t>
            </a:r>
            <a:r>
              <a:rPr lang="en-US" altLang="ja-JP" sz="2000" dirty="0">
                <a:latin typeface="Times New Roman" panose="02020603050405020304" pitchFamily="18" charset="0"/>
                <a:cs typeface="Times New Roman" panose="02020603050405020304" pitchFamily="18" charset="0"/>
              </a:rPr>
              <a:t>2 </a:t>
            </a:r>
            <a:r>
              <a:rPr lang="en-US" altLang="ja-JP" sz="2000" u="sng" dirty="0">
                <a:latin typeface="Times New Roman" panose="02020603050405020304" pitchFamily="18" charset="0"/>
                <a:cs typeface="Times New Roman" panose="02020603050405020304" pitchFamily="18" charset="0"/>
              </a:rPr>
              <a:t>to achieve a legitimate public policy objective</a:t>
            </a:r>
            <a:r>
              <a:rPr lang="en-US" altLang="ja-JP" sz="2000" dirty="0">
                <a:latin typeface="Times New Roman" panose="02020603050405020304" pitchFamily="18" charset="0"/>
                <a:cs typeface="Times New Roman" panose="02020603050405020304" pitchFamily="18" charset="0"/>
              </a:rPr>
              <a:t>, provided that the measure: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a) is not applied in a manner which would constitute </a:t>
            </a:r>
            <a:r>
              <a:rPr lang="en-US" altLang="ja-JP" sz="2000" u="sng" dirty="0">
                <a:latin typeface="Times New Roman" panose="02020603050405020304" pitchFamily="18" charset="0"/>
                <a:cs typeface="Times New Roman" panose="02020603050405020304" pitchFamily="18" charset="0"/>
              </a:rPr>
              <a:t>a means of arbitrary or unjustifiable discrimination </a:t>
            </a:r>
            <a:r>
              <a:rPr lang="en-US" altLang="ja-JP" sz="2000" u="sng" dirty="0" smtClean="0">
                <a:latin typeface="Times New Roman" panose="02020603050405020304" pitchFamily="18" charset="0"/>
                <a:cs typeface="Times New Roman" panose="02020603050405020304" pitchFamily="18" charset="0"/>
              </a:rPr>
              <a:t> </a:t>
            </a:r>
          </a:p>
          <a:p>
            <a:pPr marL="0" indent="0">
              <a:spcBef>
                <a:spcPts val="600"/>
              </a:spcBef>
              <a:buNone/>
            </a:pPr>
            <a:r>
              <a:rPr lang="en-US" altLang="ja-JP" sz="2000" i="1" dirty="0">
                <a:latin typeface="Times New Roman" panose="02020603050405020304" pitchFamily="18" charset="0"/>
                <a:cs typeface="Times New Roman" panose="02020603050405020304" pitchFamily="18" charset="0"/>
              </a:rPr>
              <a:t> </a:t>
            </a:r>
            <a:r>
              <a:rPr lang="en-US" altLang="ja-JP" sz="2000" i="1"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or </a:t>
            </a:r>
            <a:r>
              <a:rPr lang="en-US" altLang="ja-JP" sz="2000" u="sng" dirty="0">
                <a:latin typeface="Times New Roman" panose="02020603050405020304" pitchFamily="18" charset="0"/>
                <a:cs typeface="Times New Roman" panose="02020603050405020304" pitchFamily="18" charset="0"/>
              </a:rPr>
              <a:t>a disguised restriction </a:t>
            </a:r>
            <a:r>
              <a:rPr lang="en-US" altLang="ja-JP" sz="2000" u="sng" dirty="0" smtClean="0">
                <a:latin typeface="Times New Roman" panose="02020603050405020304" pitchFamily="18" charset="0"/>
                <a:cs typeface="Times New Roman" panose="02020603050405020304" pitchFamily="18" charset="0"/>
              </a:rPr>
              <a:t>on trade</a:t>
            </a:r>
            <a:r>
              <a:rPr lang="en-US" altLang="ja-JP" sz="2000" dirty="0" smtClean="0">
                <a:latin typeface="Times New Roman" panose="02020603050405020304" pitchFamily="18" charset="0"/>
                <a:cs typeface="Times New Roman" panose="02020603050405020304" pitchFamily="18" charset="0"/>
              </a:rPr>
              <a:t>; and</a:t>
            </a:r>
          </a:p>
          <a:p>
            <a:pPr marL="0" indent="0">
              <a:spcBef>
                <a:spcPts val="600"/>
              </a:spcBef>
              <a:buNone/>
            </a:pP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b) does not impose restrictions on transfers of information </a:t>
            </a:r>
            <a:r>
              <a:rPr lang="en-US" altLang="ja-JP" sz="2000" u="sng" dirty="0">
                <a:latin typeface="Times New Roman" panose="02020603050405020304" pitchFamily="18" charset="0"/>
                <a:cs typeface="Times New Roman" panose="02020603050405020304" pitchFamily="18" charset="0"/>
              </a:rPr>
              <a:t>greater than are required to achieve the </a:t>
            </a:r>
            <a:endParaRPr lang="en-US" altLang="ja-JP" sz="2000" u="sng"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dirty="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           </a:t>
            </a:r>
            <a:r>
              <a:rPr lang="en-US" altLang="ja-JP" sz="2000" u="sng" dirty="0" smtClean="0">
                <a:latin typeface="Times New Roman" panose="02020603050405020304" pitchFamily="18" charset="0"/>
                <a:cs typeface="Times New Roman" panose="02020603050405020304" pitchFamily="18" charset="0"/>
              </a:rPr>
              <a:t>objective</a:t>
            </a:r>
            <a:r>
              <a:rPr lang="en-US" altLang="ja-JP" sz="2000" dirty="0">
                <a:latin typeface="Times New Roman" panose="02020603050405020304" pitchFamily="18" charset="0"/>
                <a:cs typeface="Times New Roman" panose="02020603050405020304" pitchFamily="18" charset="0"/>
              </a:rPr>
              <a:t>.</a:t>
            </a:r>
            <a:endParaRPr kumimoji="1" lang="ja-JP" altLang="en-US" sz="2000" b="1" dirty="0">
              <a:latin typeface="Times New Roman" panose="02020603050405020304" pitchFamily="18" charset="0"/>
              <a:cs typeface="Times New Roman" panose="02020603050405020304" pitchFamily="18" charset="0"/>
            </a:endParaRPr>
          </a:p>
        </p:txBody>
      </p:sp>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Tree>
    <p:extLst>
      <p:ext uri="{BB962C8B-B14F-4D97-AF65-F5344CB8AC3E}">
        <p14:creationId xmlns:p14="http://schemas.microsoft.com/office/powerpoint/2010/main" val="2959284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3F31473-23EB-4724-8B59-FE6D21D89FA4}" type="slidenum">
              <a:rPr lang="en-US" altLang="ja-JP" smtClean="0"/>
              <a:t>9</a:t>
            </a:fld>
            <a:endParaRPr kumimoji="1" lang="ja-JP" altLang="en-US"/>
          </a:p>
        </p:txBody>
      </p:sp>
      <p:sp>
        <p:nvSpPr>
          <p:cNvPr id="5" name="タイトル 1"/>
          <p:cNvSpPr txBox="1">
            <a:spLocks/>
          </p:cNvSpPr>
          <p:nvPr/>
        </p:nvSpPr>
        <p:spPr>
          <a:xfrm>
            <a:off x="621804" y="188640"/>
            <a:ext cx="10971372" cy="809625"/>
          </a:xfrm>
          <a:prstGeom prst="rect">
            <a:avLst/>
          </a:prstGeom>
        </p:spPr>
        <p:txBody>
          <a:bodyPr vert="horz" lIns="91440" tIns="45720" rIns="91440" bIns="45720" rtlCol="0" anchor="b">
            <a:normAutofit/>
          </a:bodyPr>
          <a:lstStyle>
            <a:lvl1pPr algn="l" defTabSz="914400" rtl="0" eaLnBrk="1" latinLnBrk="0" hangingPunct="1">
              <a:lnSpc>
                <a:spcPct val="80000"/>
              </a:lnSpc>
              <a:spcBef>
                <a:spcPct val="0"/>
              </a:spcBef>
              <a:buNone/>
              <a:defRPr kumimoji="1" lang="ja-JP" sz="3600" kern="1200">
                <a:solidFill>
                  <a:schemeClr val="accent1"/>
                </a:solidFill>
                <a:latin typeface="Meiryo UI" pitchFamily="34" charset="-128"/>
                <a:ea typeface="Meiryo UI" pitchFamily="34" charset="-128"/>
                <a:cs typeface="Meiryo UI" pitchFamily="34" charset="-128"/>
              </a:defRPr>
            </a:lvl1pPr>
          </a:lstStyle>
          <a:p>
            <a:r>
              <a:rPr lang="en-US" altLang="ja-JP" b="1" dirty="0" smtClean="0">
                <a:latin typeface="Times New Roman" panose="02020603050405020304" pitchFamily="18" charset="0"/>
                <a:cs typeface="Times New Roman" panose="02020603050405020304" pitchFamily="18" charset="0"/>
              </a:rPr>
              <a:t>III. </a:t>
            </a:r>
            <a:r>
              <a:rPr lang="en-US" altLang="ja-JP" b="1" dirty="0">
                <a:latin typeface="Times New Roman" panose="02020603050405020304" pitchFamily="18" charset="0"/>
                <a:cs typeface="Times New Roman" panose="02020603050405020304" pitchFamily="18" charset="0"/>
              </a:rPr>
              <a:t>TPP Chapter 14: E-Commerce</a:t>
            </a:r>
            <a:endParaRPr lang="en-US" altLang="en-US" b="1" dirty="0"/>
          </a:p>
        </p:txBody>
      </p:sp>
      <p:pic>
        <p:nvPicPr>
          <p:cNvPr id="6" name="Picture 2" descr="C:\Users\kemochiz\Desktop\igf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2684" y="188640"/>
            <a:ext cx="3476626" cy="809625"/>
          </a:xfrm>
          <a:prstGeom prst="rect">
            <a:avLst/>
          </a:prstGeom>
          <a:noFill/>
          <a:extLst>
            <a:ext uri="{909E8E84-426E-40DD-AFC4-6F175D3DCCD1}">
              <a14:hiddenFill xmlns:a14="http://schemas.microsoft.com/office/drawing/2010/main">
                <a:solidFill>
                  <a:srgbClr val="FFFFFF"/>
                </a:solidFill>
              </a14:hiddenFill>
            </a:ext>
          </a:extLst>
        </p:spPr>
      </p:pic>
      <p:sp>
        <p:nvSpPr>
          <p:cNvPr id="7" name="コンテンツ プレースホルダー 2"/>
          <p:cNvSpPr>
            <a:spLocks noGrp="1"/>
          </p:cNvSpPr>
          <p:nvPr>
            <p:ph idx="1"/>
          </p:nvPr>
        </p:nvSpPr>
        <p:spPr>
          <a:xfrm>
            <a:off x="405780" y="1124744"/>
            <a:ext cx="11377264" cy="5256584"/>
          </a:xfrm>
          <a:solidFill>
            <a:srgbClr val="FFFFFF"/>
          </a:solidFill>
        </p:spPr>
        <p:txBody>
          <a:bodyPr>
            <a:normAutofit/>
          </a:bodyPr>
          <a:lstStyle/>
          <a:p>
            <a:pPr>
              <a:spcBef>
                <a:spcPts val="0"/>
              </a:spcBef>
              <a:buFont typeface="Wingdings" panose="05000000000000000000" pitchFamily="2" charset="2"/>
              <a:buChar char="Ø"/>
            </a:pPr>
            <a:r>
              <a:rPr kumimoji="1" lang="en-US" altLang="ja-JP" sz="2400" b="1" dirty="0" smtClean="0">
                <a:latin typeface="Times New Roman" panose="02020603050405020304" pitchFamily="18" charset="0"/>
                <a:cs typeface="Times New Roman" panose="02020603050405020304" pitchFamily="18" charset="0"/>
              </a:rPr>
              <a:t>Art. 14.11: </a:t>
            </a:r>
            <a:r>
              <a:rPr lang="en-US" altLang="ja-JP" sz="2400" b="1" dirty="0">
                <a:latin typeface="Times New Roman" panose="02020603050405020304" pitchFamily="18" charset="0"/>
                <a:cs typeface="Times New Roman" panose="02020603050405020304" pitchFamily="18" charset="0"/>
              </a:rPr>
              <a:t>Cross-Border Transfer of Information by Electronic </a:t>
            </a:r>
            <a:r>
              <a:rPr lang="en-US" altLang="ja-JP" sz="2400" b="1" dirty="0" smtClean="0">
                <a:latin typeface="Times New Roman" panose="02020603050405020304" pitchFamily="18" charset="0"/>
                <a:cs typeface="Times New Roman" panose="02020603050405020304" pitchFamily="18" charset="0"/>
              </a:rPr>
              <a:t>Means</a:t>
            </a:r>
          </a:p>
          <a:p>
            <a:pPr marL="0" indent="0">
              <a:spcBef>
                <a:spcPts val="600"/>
              </a:spcBef>
              <a:buNone/>
            </a:pPr>
            <a:r>
              <a:rPr lang="en-US" altLang="ja-JP" sz="2000" dirty="0" smtClean="0"/>
              <a:t>   </a:t>
            </a:r>
            <a:r>
              <a:rPr lang="en-US" altLang="ja-JP" sz="2000" b="1" dirty="0" smtClean="0">
                <a:latin typeface="Times New Roman" panose="02020603050405020304" pitchFamily="18" charset="0"/>
                <a:cs typeface="Times New Roman" panose="02020603050405020304" pitchFamily="18" charset="0"/>
              </a:rPr>
              <a:t>【Analysis】</a:t>
            </a:r>
          </a:p>
          <a:p>
            <a:pPr marL="0" indent="0">
              <a:spcBef>
                <a:spcPts val="600"/>
              </a:spcBef>
              <a:buNone/>
            </a:pPr>
            <a:r>
              <a:rPr kumimoji="1" lang="ja-JP" altLang="en-US" sz="2000" b="1" dirty="0">
                <a:latin typeface="Times New Roman" panose="02020603050405020304" pitchFamily="18" charset="0"/>
                <a:cs typeface="Times New Roman" panose="02020603050405020304" pitchFamily="18" charset="0"/>
              </a:rPr>
              <a:t>　</a:t>
            </a:r>
            <a:r>
              <a:rPr lang="ja-JP" altLang="en-US" sz="2000" b="1"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a:t>
            </a:r>
            <a:r>
              <a:rPr lang="en-US" altLang="ja-JP" sz="2000" b="1"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[Point 1] Cross-border transfer of information: </a:t>
            </a:r>
            <a:r>
              <a:rPr lang="en-US" altLang="ja-JP" sz="2000" b="1"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Personal information included</a:t>
            </a:r>
          </a:p>
          <a:p>
            <a:pPr marL="0" indent="0">
              <a:spcBef>
                <a:spcPts val="600"/>
              </a:spcBef>
              <a:buNone/>
            </a:pPr>
            <a:r>
              <a:rPr kumimoji="1" lang="en-US" altLang="ja-JP" sz="2000" b="1" dirty="0">
                <a:latin typeface="Times New Roman" panose="02020603050405020304" pitchFamily="18" charset="0"/>
                <a:cs typeface="Times New Roman" panose="02020603050405020304" pitchFamily="18" charset="0"/>
              </a:rPr>
              <a:t> </a:t>
            </a:r>
            <a:r>
              <a:rPr kumimoji="1" lang="en-US" altLang="ja-JP" sz="2000" b="1" dirty="0" smtClean="0">
                <a:latin typeface="Times New Roman" panose="02020603050405020304" pitchFamily="18" charset="0"/>
                <a:cs typeface="Times New Roman" panose="02020603050405020304" pitchFamily="18" charset="0"/>
              </a:rPr>
              <a:t>       </a:t>
            </a:r>
            <a:r>
              <a:rPr lang="ja-JP" altLang="en-US" sz="2000" b="1" dirty="0" smtClean="0">
                <a:latin typeface="Times New Roman" panose="02020603050405020304" pitchFamily="18" charset="0"/>
                <a:cs typeface="Times New Roman" panose="02020603050405020304" pitchFamily="18" charset="0"/>
              </a:rPr>
              <a:t>●</a:t>
            </a:r>
            <a:r>
              <a:rPr lang="en-US" altLang="ja-JP" sz="2000" b="1" dirty="0" smtClean="0">
                <a:latin typeface="Times New Roman" panose="02020603050405020304" pitchFamily="18" charset="0"/>
                <a:cs typeface="Times New Roman" panose="02020603050405020304" pitchFamily="18" charset="0"/>
              </a:rPr>
              <a:t>TPP </a:t>
            </a:r>
            <a:r>
              <a:rPr kumimoji="1" lang="en-US" altLang="ja-JP" sz="2000" b="1" dirty="0" smtClean="0">
                <a:latin typeface="Times New Roman" panose="02020603050405020304" pitchFamily="18" charset="0"/>
                <a:cs typeface="Times New Roman" panose="02020603050405020304" pitchFamily="18" charset="0"/>
              </a:rPr>
              <a:t>Art. 14.8 : Personal </a:t>
            </a:r>
            <a:r>
              <a:rPr lang="en-US" altLang="ja-JP" sz="2000" b="1" dirty="0">
                <a:latin typeface="Times New Roman" panose="02020603050405020304" pitchFamily="18" charset="0"/>
                <a:cs typeface="Times New Roman" panose="02020603050405020304" pitchFamily="18" charset="0"/>
              </a:rPr>
              <a:t>i</a:t>
            </a:r>
            <a:r>
              <a:rPr kumimoji="1" lang="en-US" altLang="ja-JP" sz="2000" b="1" dirty="0" smtClean="0">
                <a:latin typeface="Times New Roman" panose="02020603050405020304" pitchFamily="18" charset="0"/>
                <a:cs typeface="Times New Roman" panose="02020603050405020304" pitchFamily="18" charset="0"/>
              </a:rPr>
              <a:t>nformation </a:t>
            </a:r>
            <a:r>
              <a:rPr lang="en-US" altLang="ja-JP" sz="2000" b="1" dirty="0" smtClean="0">
                <a:latin typeface="Times New Roman" panose="02020603050405020304" pitchFamily="18" charset="0"/>
                <a:cs typeface="Times New Roman" panose="02020603050405020304" pitchFamily="18" charset="0"/>
              </a:rPr>
              <a:t>p</a:t>
            </a:r>
            <a:r>
              <a:rPr kumimoji="1" lang="en-US" altLang="ja-JP" sz="2000" b="1" dirty="0" smtClean="0">
                <a:latin typeface="Times New Roman" panose="02020603050405020304" pitchFamily="18" charset="0"/>
                <a:cs typeface="Times New Roman" panose="02020603050405020304" pitchFamily="18" charset="0"/>
              </a:rPr>
              <a:t>rotection, but just an </a:t>
            </a:r>
            <a:r>
              <a:rPr kumimoji="1" lang="en-US" altLang="ja-JP" sz="2000" b="1" dirty="0" err="1" smtClean="0">
                <a:latin typeface="Times New Roman" panose="02020603050405020304" pitchFamily="18" charset="0"/>
                <a:cs typeface="Times New Roman" panose="02020603050405020304" pitchFamily="18" charset="0"/>
              </a:rPr>
              <a:t>endeavour</a:t>
            </a:r>
            <a:r>
              <a:rPr kumimoji="1" lang="en-US" altLang="ja-JP" sz="2000" b="1" dirty="0" smtClean="0">
                <a:latin typeface="Times New Roman" panose="02020603050405020304" pitchFamily="18" charset="0"/>
                <a:cs typeface="Times New Roman" panose="02020603050405020304" pitchFamily="18" charset="0"/>
              </a:rPr>
              <a:t> clause</a:t>
            </a:r>
          </a:p>
          <a:p>
            <a:pPr marL="0" indent="0">
              <a:spcBef>
                <a:spcPts val="600"/>
              </a:spcBef>
              <a:buNone/>
            </a:pPr>
            <a:r>
              <a:rPr lang="en-US" altLang="ja-JP" sz="2000" b="1" dirty="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5. </a:t>
            </a:r>
            <a:r>
              <a:rPr lang="en-US" altLang="ja-JP" sz="2000" dirty="0" err="1" smtClean="0">
                <a:latin typeface="Times New Roman" panose="02020603050405020304" pitchFamily="18" charset="0"/>
                <a:cs typeface="Times New Roman" panose="02020603050405020304" pitchFamily="18" charset="0"/>
              </a:rPr>
              <a:t>Recognising</a:t>
            </a:r>
            <a:r>
              <a:rPr lang="en-US" altLang="ja-JP" sz="2000" dirty="0" smtClean="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that the Parties </a:t>
            </a:r>
            <a:r>
              <a:rPr lang="en-US" altLang="ja-JP" sz="2000" u="sng" dirty="0">
                <a:latin typeface="Times New Roman" panose="02020603050405020304" pitchFamily="18" charset="0"/>
                <a:cs typeface="Times New Roman" panose="02020603050405020304" pitchFamily="18" charset="0"/>
              </a:rPr>
              <a:t>may take different legal approaches to protecting personal information</a:t>
            </a:r>
            <a:r>
              <a:rPr lang="en-US" altLang="ja-JP" sz="2000" dirty="0">
                <a:latin typeface="Times New Roman" panose="02020603050405020304" pitchFamily="18" charset="0"/>
                <a:cs typeface="Times New Roman" panose="02020603050405020304" pitchFamily="18" charset="0"/>
              </a:rPr>
              <a:t>,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each </a:t>
            </a:r>
            <a:r>
              <a:rPr lang="en-US" altLang="ja-JP" sz="2000" dirty="0">
                <a:latin typeface="Times New Roman" panose="02020603050405020304" pitchFamily="18" charset="0"/>
                <a:cs typeface="Times New Roman" panose="02020603050405020304" pitchFamily="18" charset="0"/>
              </a:rPr>
              <a:t>Party </a:t>
            </a:r>
            <a:r>
              <a:rPr lang="en-US" altLang="ja-JP" sz="2000" u="sng" dirty="0">
                <a:latin typeface="Times New Roman" panose="02020603050405020304" pitchFamily="18" charset="0"/>
                <a:cs typeface="Times New Roman" panose="02020603050405020304" pitchFamily="18" charset="0"/>
              </a:rPr>
              <a:t>should encourage</a:t>
            </a:r>
            <a:r>
              <a:rPr lang="en-US" altLang="ja-JP" sz="2000" dirty="0">
                <a:latin typeface="Times New Roman" panose="02020603050405020304" pitchFamily="18" charset="0"/>
                <a:cs typeface="Times New Roman" panose="02020603050405020304" pitchFamily="18" charset="0"/>
              </a:rPr>
              <a:t> the development of mechanisms to promote compatibility between these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different </a:t>
            </a:r>
            <a:r>
              <a:rPr lang="en-US" altLang="ja-JP" sz="2000" dirty="0">
                <a:latin typeface="Times New Roman" panose="02020603050405020304" pitchFamily="18" charset="0"/>
                <a:cs typeface="Times New Roman" panose="02020603050405020304" pitchFamily="18" charset="0"/>
              </a:rPr>
              <a:t>regimes. </a:t>
            </a:r>
            <a:r>
              <a:rPr lang="ja-JP" altLang="en-US" sz="2000" dirty="0">
                <a:latin typeface="Times New Roman" panose="02020603050405020304" pitchFamily="18" charset="0"/>
                <a:cs typeface="Times New Roman" panose="02020603050405020304" pitchFamily="18" charset="0"/>
              </a:rPr>
              <a:t>・・</a:t>
            </a:r>
            <a:r>
              <a:rPr lang="ja-JP" altLang="en-US" sz="2000" dirty="0" smtClean="0">
                <a:latin typeface="Times New Roman" panose="02020603050405020304" pitchFamily="18" charset="0"/>
                <a:cs typeface="Times New Roman" panose="02020603050405020304" pitchFamily="18" charset="0"/>
              </a:rPr>
              <a:t>・</a:t>
            </a:r>
            <a:r>
              <a:rPr lang="en-US" altLang="ja-JP" sz="2000" dirty="0" smtClean="0">
                <a:latin typeface="Times New Roman" panose="02020603050405020304" pitchFamily="18" charset="0"/>
                <a:cs typeface="Times New Roman" panose="02020603050405020304" pitchFamily="18" charset="0"/>
              </a:rPr>
              <a:t>To </a:t>
            </a:r>
            <a:r>
              <a:rPr lang="en-US" altLang="ja-JP" sz="2000" dirty="0">
                <a:latin typeface="Times New Roman" panose="02020603050405020304" pitchFamily="18" charset="0"/>
                <a:cs typeface="Times New Roman" panose="02020603050405020304" pitchFamily="18" charset="0"/>
              </a:rPr>
              <a:t>this end, the Parties </a:t>
            </a:r>
            <a:r>
              <a:rPr lang="en-US" altLang="ja-JP" sz="2000" u="sng" dirty="0">
                <a:latin typeface="Times New Roman" panose="02020603050405020304" pitchFamily="18" charset="0"/>
                <a:cs typeface="Times New Roman" panose="02020603050405020304" pitchFamily="18" charset="0"/>
              </a:rPr>
              <a:t>shall </a:t>
            </a:r>
            <a:r>
              <a:rPr lang="en-US" altLang="ja-JP" sz="2000" u="sng" dirty="0" err="1">
                <a:latin typeface="Times New Roman" panose="02020603050405020304" pitchFamily="18" charset="0"/>
                <a:cs typeface="Times New Roman" panose="02020603050405020304" pitchFamily="18" charset="0"/>
              </a:rPr>
              <a:t>endeavour</a:t>
            </a:r>
            <a:r>
              <a:rPr lang="en-US" altLang="ja-JP" sz="2000" u="sng" dirty="0">
                <a:latin typeface="Times New Roman" panose="02020603050405020304" pitchFamily="18" charset="0"/>
                <a:cs typeface="Times New Roman" panose="02020603050405020304" pitchFamily="18" charset="0"/>
              </a:rPr>
              <a:t> </a:t>
            </a:r>
            <a:r>
              <a:rPr lang="en-US" altLang="ja-JP" sz="2000" dirty="0">
                <a:latin typeface="Times New Roman" panose="02020603050405020304" pitchFamily="18" charset="0"/>
                <a:cs typeface="Times New Roman" panose="02020603050405020304" pitchFamily="18" charset="0"/>
              </a:rPr>
              <a:t>to exchange information on any such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mechanisms </a:t>
            </a:r>
            <a:r>
              <a:rPr lang="en-US" altLang="ja-JP" sz="2000" dirty="0">
                <a:latin typeface="Times New Roman" panose="02020603050405020304" pitchFamily="18" charset="0"/>
                <a:cs typeface="Times New Roman" panose="02020603050405020304" pitchFamily="18" charset="0"/>
              </a:rPr>
              <a:t>applied in their jurisdictions and explore ways to extend these or other suitable </a:t>
            </a:r>
            <a:endParaRPr lang="en-US" altLang="ja-JP" sz="2000" dirty="0" smtClean="0">
              <a:latin typeface="Times New Roman" panose="02020603050405020304" pitchFamily="18" charset="0"/>
              <a:cs typeface="Times New Roman" panose="02020603050405020304" pitchFamily="18" charset="0"/>
            </a:endParaRPr>
          </a:p>
          <a:p>
            <a:pPr marL="0" indent="0">
              <a:spcBef>
                <a:spcPts val="600"/>
              </a:spcBef>
              <a:buNone/>
            </a:pPr>
            <a:r>
              <a:rPr lang="ja-JP" altLang="en-US" sz="2000" dirty="0">
                <a:latin typeface="Times New Roman" panose="02020603050405020304" pitchFamily="18" charset="0"/>
                <a:cs typeface="Times New Roman" panose="02020603050405020304" pitchFamily="18" charset="0"/>
              </a:rPr>
              <a:t>　</a:t>
            </a:r>
            <a:r>
              <a:rPr lang="ja-JP" altLang="en-US" sz="2000" dirty="0" smtClean="0">
                <a:latin typeface="Times New Roman" panose="02020603050405020304" pitchFamily="18" charset="0"/>
                <a:cs typeface="Times New Roman" panose="02020603050405020304" pitchFamily="18" charset="0"/>
              </a:rPr>
              <a:t>　　　</a:t>
            </a:r>
            <a:r>
              <a:rPr lang="en-US" altLang="ja-JP" sz="2000" dirty="0" smtClean="0">
                <a:latin typeface="Times New Roman" panose="02020603050405020304" pitchFamily="18" charset="0"/>
                <a:cs typeface="Times New Roman" panose="02020603050405020304" pitchFamily="18" charset="0"/>
              </a:rPr>
              <a:t>arrangements </a:t>
            </a:r>
            <a:r>
              <a:rPr lang="en-US" altLang="ja-JP" sz="2000" dirty="0">
                <a:latin typeface="Times New Roman" panose="02020603050405020304" pitchFamily="18" charset="0"/>
                <a:cs typeface="Times New Roman" panose="02020603050405020304" pitchFamily="18" charset="0"/>
              </a:rPr>
              <a:t>to promote compatibility between them</a:t>
            </a:r>
            <a:r>
              <a:rPr lang="en-US" altLang="ja-JP" sz="2000" dirty="0" smtClean="0">
                <a:latin typeface="Times New Roman" panose="02020603050405020304" pitchFamily="18" charset="0"/>
                <a:cs typeface="Times New Roman" panose="02020603050405020304" pitchFamily="18" charset="0"/>
              </a:rPr>
              <a:t>.</a:t>
            </a:r>
          </a:p>
          <a:p>
            <a:pPr marL="0" indent="0">
              <a:spcBef>
                <a:spcPts val="600"/>
              </a:spcBef>
              <a:buNone/>
            </a:pPr>
            <a:r>
              <a:rPr kumimoji="1" lang="ja-JP" altLang="en-US" sz="2000" b="1" dirty="0">
                <a:latin typeface="Times New Roman" panose="02020603050405020304" pitchFamily="18" charset="0"/>
                <a:cs typeface="Times New Roman" panose="02020603050405020304" pitchFamily="18" charset="0"/>
              </a:rPr>
              <a:t>　</a:t>
            </a:r>
            <a:r>
              <a:rPr kumimoji="1" lang="ja-JP" altLang="en-US" sz="2000" b="1" dirty="0" smtClean="0">
                <a:latin typeface="Times New Roman" panose="02020603050405020304" pitchFamily="18" charset="0"/>
                <a:cs typeface="Times New Roman" panose="02020603050405020304" pitchFamily="18" charset="0"/>
              </a:rPr>
              <a:t>　　　</a:t>
            </a:r>
            <a:endParaRPr kumimoji="1" lang="en-US" altLang="ja-JP" sz="2000" b="1" dirty="0" smtClean="0">
              <a:latin typeface="Times New Roman" panose="02020603050405020304" pitchFamily="18" charset="0"/>
              <a:cs typeface="Times New Roman" panose="02020603050405020304" pitchFamily="18" charset="0"/>
            </a:endParaRPr>
          </a:p>
          <a:p>
            <a:pPr marL="0" indent="0">
              <a:spcBef>
                <a:spcPts val="600"/>
              </a:spcBef>
              <a:buNone/>
            </a:pPr>
            <a:r>
              <a:rPr lang="en-US" altLang="ja-JP" sz="2000" b="1" dirty="0">
                <a:latin typeface="Times New Roman" panose="02020603050405020304" pitchFamily="18" charset="0"/>
                <a:cs typeface="Times New Roman" panose="02020603050405020304" pitchFamily="18" charset="0"/>
              </a:rPr>
              <a:t> </a:t>
            </a:r>
            <a:r>
              <a:rPr lang="en-US" altLang="ja-JP" sz="2000" b="1" dirty="0" smtClean="0">
                <a:latin typeface="Times New Roman" panose="02020603050405020304" pitchFamily="18" charset="0"/>
                <a:cs typeface="Times New Roman" panose="02020603050405020304" pitchFamily="18" charset="0"/>
              </a:rPr>
              <a:t>          </a:t>
            </a:r>
            <a:endParaRPr kumimoji="1" lang="en-US" altLang="ja-JP" sz="2000" b="1" u="sng" dirty="0" smtClean="0">
              <a:latin typeface="Times New Roman" panose="02020603050405020304" pitchFamily="18" charset="0"/>
              <a:cs typeface="Times New Roman" panose="02020603050405020304" pitchFamily="18" charset="0"/>
            </a:endParaRPr>
          </a:p>
        </p:txBody>
      </p:sp>
      <p:sp>
        <p:nvSpPr>
          <p:cNvPr id="8" name="フッター プレースホルダー 1"/>
          <p:cNvSpPr txBox="1">
            <a:spLocks/>
          </p:cNvSpPr>
          <p:nvPr/>
        </p:nvSpPr>
        <p:spPr>
          <a:xfrm>
            <a:off x="0" y="6602685"/>
            <a:ext cx="3644552" cy="251842"/>
          </a:xfrm>
          <a:prstGeom prst="rect">
            <a:avLst/>
          </a:prstGeom>
        </p:spPr>
        <p:txBody>
          <a:bodyPr/>
          <a:lstStyle>
            <a:defPPr>
              <a:defRPr lang="en-US"/>
            </a:defPPr>
            <a:lvl1pPr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1pPr>
            <a:lvl2pPr marL="4572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2pPr>
            <a:lvl3pPr marL="9144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3pPr>
            <a:lvl4pPr marL="13716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4pPr>
            <a:lvl5pPr marL="1828800" algn="l" rtl="0" fontAlgn="base">
              <a:spcBef>
                <a:spcPct val="0"/>
              </a:spcBef>
              <a:spcAft>
                <a:spcPct val="0"/>
              </a:spcAft>
              <a:defRPr kumimoji="1" sz="2400" kern="1200">
                <a:solidFill>
                  <a:schemeClr val="tx1"/>
                </a:solidFill>
                <a:latin typeface="Times New Roman" pitchFamily="18" charset="0"/>
                <a:ea typeface="ＭＳ Ｐゴシック" charset="-128"/>
                <a:cs typeface="+mn-cs"/>
              </a:defRPr>
            </a:lvl5pPr>
            <a:lvl6pPr marL="2286000" algn="l" defTabSz="914400" rtl="0" eaLnBrk="1" latinLnBrk="0" hangingPunct="1">
              <a:defRPr kumimoji="1" sz="2400" kern="1200">
                <a:solidFill>
                  <a:schemeClr val="tx1"/>
                </a:solidFill>
                <a:latin typeface="Times New Roman" pitchFamily="18" charset="0"/>
                <a:ea typeface="ＭＳ Ｐゴシック" charset="-128"/>
                <a:cs typeface="+mn-cs"/>
              </a:defRPr>
            </a:lvl6pPr>
            <a:lvl7pPr marL="2743200" algn="l" defTabSz="914400" rtl="0" eaLnBrk="1" latinLnBrk="0" hangingPunct="1">
              <a:defRPr kumimoji="1" sz="2400" kern="1200">
                <a:solidFill>
                  <a:schemeClr val="tx1"/>
                </a:solidFill>
                <a:latin typeface="Times New Roman" pitchFamily="18" charset="0"/>
                <a:ea typeface="ＭＳ Ｐゴシック" charset="-128"/>
                <a:cs typeface="+mn-cs"/>
              </a:defRPr>
            </a:lvl7pPr>
            <a:lvl8pPr marL="3200400" algn="l" defTabSz="914400" rtl="0" eaLnBrk="1" latinLnBrk="0" hangingPunct="1">
              <a:defRPr kumimoji="1" sz="2400" kern="1200">
                <a:solidFill>
                  <a:schemeClr val="tx1"/>
                </a:solidFill>
                <a:latin typeface="Times New Roman" pitchFamily="18" charset="0"/>
                <a:ea typeface="ＭＳ Ｐゴシック" charset="-128"/>
                <a:cs typeface="+mn-cs"/>
              </a:defRPr>
            </a:lvl8pPr>
            <a:lvl9pPr marL="3657600" algn="l" defTabSz="914400" rtl="0" eaLnBrk="1" latinLnBrk="0" hangingPunct="1">
              <a:defRPr kumimoji="1" sz="2400" kern="1200">
                <a:solidFill>
                  <a:schemeClr val="tx1"/>
                </a:solidFill>
                <a:latin typeface="Times New Roman" pitchFamily="18" charset="0"/>
                <a:ea typeface="ＭＳ Ｐゴシック" charset="-128"/>
                <a:cs typeface="+mn-cs"/>
              </a:defRPr>
            </a:lvl9pPr>
          </a:lstStyle>
          <a:p>
            <a:r>
              <a:rPr lang="en-US" altLang="ja-JP" sz="1000" dirty="0" smtClean="0">
                <a:solidFill>
                  <a:srgbClr val="002060"/>
                </a:solidFill>
                <a:cs typeface="Times New Roman" panose="02020603050405020304" pitchFamily="18" charset="0"/>
              </a:rPr>
              <a:t>Copyright (c) 2016 Yahoo Japan Corporation. All Rights Reserved.</a:t>
            </a:r>
            <a:endParaRPr lang="en-US" altLang="ja-JP" sz="1000" dirty="0">
              <a:solidFill>
                <a:srgbClr val="002060"/>
              </a:solidFill>
              <a:cs typeface="Times New Roman" panose="02020603050405020304" pitchFamily="18" charset="0"/>
            </a:endParaRPr>
          </a:p>
        </p:txBody>
      </p:sp>
      <p:sp>
        <p:nvSpPr>
          <p:cNvPr id="2" name="角丸四角形 1"/>
          <p:cNvSpPr/>
          <p:nvPr/>
        </p:nvSpPr>
        <p:spPr>
          <a:xfrm>
            <a:off x="1053852" y="4437112"/>
            <a:ext cx="10657184" cy="1800200"/>
          </a:xfrm>
          <a:prstGeom prst="roundRect">
            <a:avLst/>
          </a:prstGeom>
          <a:solidFill>
            <a:srgbClr val="FFFFCC"/>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600"/>
              </a:spcBef>
            </a:pPr>
            <a:r>
              <a:rPr kumimoji="1" lang="ja-JP" altLang="en-US" b="1" dirty="0">
                <a:solidFill>
                  <a:schemeClr val="tx1">
                    <a:lumMod val="50000"/>
                  </a:schemeClr>
                </a:solidFill>
                <a:latin typeface="Times New Roman" panose="02020603050405020304" pitchFamily="18" charset="0"/>
                <a:cs typeface="Times New Roman" panose="02020603050405020304" pitchFamily="18" charset="0"/>
              </a:rPr>
              <a:t>⇒</a:t>
            </a:r>
            <a:r>
              <a:rPr kumimoji="1" lang="en-US" altLang="ja-JP" b="1" u="sng" dirty="0">
                <a:solidFill>
                  <a:schemeClr val="tx1">
                    <a:lumMod val="50000"/>
                  </a:schemeClr>
                </a:solidFill>
                <a:latin typeface="Times New Roman" panose="02020603050405020304" pitchFamily="18" charset="0"/>
                <a:cs typeface="Times New Roman" panose="02020603050405020304" pitchFamily="18" charset="0"/>
              </a:rPr>
              <a:t>In principle, each Party shall allow the cross-border transfer of personal information by electronic </a:t>
            </a:r>
          </a:p>
          <a:p>
            <a:pPr algn="just">
              <a:spcBef>
                <a:spcPts val="600"/>
              </a:spcBef>
            </a:pPr>
            <a:r>
              <a:rPr lang="en-US" altLang="ja-JP" b="1"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ja-JP" b="1" u="sng" dirty="0" smtClean="0">
                <a:solidFill>
                  <a:schemeClr val="tx1">
                    <a:lumMod val="50000"/>
                  </a:schemeClr>
                </a:solidFill>
                <a:latin typeface="Times New Roman" panose="02020603050405020304" pitchFamily="18" charset="0"/>
                <a:cs typeface="Times New Roman" panose="02020603050405020304" pitchFamily="18" charset="0"/>
              </a:rPr>
              <a:t>means </a:t>
            </a:r>
            <a:r>
              <a:rPr kumimoji="1" lang="en-US" altLang="ja-JP" b="1" u="sng" dirty="0">
                <a:solidFill>
                  <a:schemeClr val="tx1">
                    <a:lumMod val="50000"/>
                  </a:schemeClr>
                </a:solidFill>
                <a:latin typeface="Times New Roman" panose="02020603050405020304" pitchFamily="18" charset="0"/>
                <a:cs typeface="Times New Roman" panose="02020603050405020304" pitchFamily="18" charset="0"/>
              </a:rPr>
              <a:t>although each party may take different legal approaches to protecting personal information. </a:t>
            </a:r>
          </a:p>
          <a:p>
            <a:pPr algn="just">
              <a:spcBef>
                <a:spcPts val="600"/>
              </a:spcBef>
            </a:pPr>
            <a:r>
              <a:rPr lang="en-US" altLang="ja-JP" b="1"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ja-JP" b="1" u="sng" dirty="0" smtClean="0">
                <a:solidFill>
                  <a:schemeClr val="tx1">
                    <a:lumMod val="50000"/>
                  </a:schemeClr>
                </a:solidFill>
                <a:latin typeface="Times New Roman" panose="02020603050405020304" pitchFamily="18" charset="0"/>
                <a:cs typeface="Times New Roman" panose="02020603050405020304" pitchFamily="18" charset="0"/>
              </a:rPr>
              <a:t>If </a:t>
            </a:r>
            <a:r>
              <a:rPr kumimoji="1" lang="en-US" altLang="ja-JP" b="1" u="sng" dirty="0">
                <a:solidFill>
                  <a:schemeClr val="tx1">
                    <a:lumMod val="50000"/>
                  </a:schemeClr>
                </a:solidFill>
                <a:latin typeface="Times New Roman" panose="02020603050405020304" pitchFamily="18" charset="0"/>
                <a:cs typeface="Times New Roman" panose="02020603050405020304" pitchFamily="18" charset="0"/>
              </a:rPr>
              <a:t>a Party wants to deny the cross-border transfer of personal information (e.g.,</a:t>
            </a:r>
            <a:r>
              <a:rPr lang="en-US" altLang="ja-JP" b="1" u="sng" dirty="0">
                <a:solidFill>
                  <a:schemeClr val="tx1">
                    <a:lumMod val="50000"/>
                  </a:schemeClr>
                </a:solidFill>
                <a:latin typeface="Times New Roman" panose="02020603050405020304" pitchFamily="18" charset="0"/>
                <a:cs typeface="Times New Roman" panose="02020603050405020304" pitchFamily="18" charset="0"/>
              </a:rPr>
              <a:t>  on the basis of </a:t>
            </a:r>
          </a:p>
          <a:p>
            <a:pPr algn="just">
              <a:spcBef>
                <a:spcPts val="600"/>
              </a:spcBef>
            </a:pPr>
            <a:r>
              <a:rPr lang="en-US" altLang="ja-JP" b="1" dirty="0">
                <a:solidFill>
                  <a:schemeClr val="tx1">
                    <a:lumMod val="50000"/>
                  </a:schemeClr>
                </a:solidFill>
                <a:latin typeface="Times New Roman" panose="02020603050405020304" pitchFamily="18" charset="0"/>
                <a:cs typeface="Times New Roman" panose="02020603050405020304" pitchFamily="18" charset="0"/>
              </a:rPr>
              <a:t>     </a:t>
            </a:r>
            <a:r>
              <a:rPr lang="en-US" altLang="ja-JP" b="1" u="sng" dirty="0" smtClean="0">
                <a:solidFill>
                  <a:schemeClr val="tx1">
                    <a:lumMod val="50000"/>
                  </a:schemeClr>
                </a:solidFill>
                <a:latin typeface="Times New Roman" panose="02020603050405020304" pitchFamily="18" charset="0"/>
                <a:cs typeface="Times New Roman" panose="02020603050405020304" pitchFamily="18" charset="0"/>
              </a:rPr>
              <a:t>an </a:t>
            </a:r>
            <a:r>
              <a:rPr lang="en-US" altLang="ja-JP" b="1" u="sng" dirty="0">
                <a:solidFill>
                  <a:schemeClr val="tx1">
                    <a:lumMod val="50000"/>
                  </a:schemeClr>
                </a:solidFill>
                <a:latin typeface="Times New Roman" panose="02020603050405020304" pitchFamily="18" charset="0"/>
                <a:cs typeface="Times New Roman" panose="02020603050405020304" pitchFamily="18" charset="0"/>
              </a:rPr>
              <a:t>“adequacy decision” </a:t>
            </a:r>
            <a:r>
              <a:rPr lang="en-US" altLang="ja-JP" b="1" u="sng" dirty="0" smtClean="0">
                <a:solidFill>
                  <a:schemeClr val="tx1">
                    <a:lumMod val="50000"/>
                  </a:schemeClr>
                </a:solidFill>
                <a:latin typeface="Times New Roman" panose="02020603050405020304" pitchFamily="18" charset="0"/>
                <a:cs typeface="Times New Roman" panose="02020603050405020304" pitchFamily="18" charset="0"/>
              </a:rPr>
              <a:t>scheme </a:t>
            </a:r>
            <a:r>
              <a:rPr lang="en-US" altLang="ja-JP" b="1" u="sng" dirty="0">
                <a:solidFill>
                  <a:schemeClr val="tx1">
                    <a:lumMod val="50000"/>
                  </a:schemeClr>
                </a:solidFill>
                <a:latin typeface="Times New Roman" panose="02020603050405020304" pitchFamily="18" charset="0"/>
                <a:cs typeface="Times New Roman" panose="02020603050405020304" pitchFamily="18" charset="0"/>
              </a:rPr>
              <a:t>adopted by the EU, Japan, and others</a:t>
            </a:r>
            <a:r>
              <a:rPr kumimoji="1" lang="en-US" altLang="ja-JP" b="1" u="sng" dirty="0">
                <a:solidFill>
                  <a:schemeClr val="tx1">
                    <a:lumMod val="50000"/>
                  </a:schemeClr>
                </a:solidFill>
                <a:latin typeface="Times New Roman" panose="02020603050405020304" pitchFamily="18" charset="0"/>
                <a:cs typeface="Times New Roman" panose="02020603050405020304" pitchFamily="18" charset="0"/>
              </a:rPr>
              <a:t>), then the Party must </a:t>
            </a:r>
          </a:p>
          <a:p>
            <a:pPr algn="just">
              <a:spcBef>
                <a:spcPts val="600"/>
              </a:spcBef>
            </a:pPr>
            <a:r>
              <a:rPr lang="en-US" altLang="ja-JP" b="1" dirty="0">
                <a:solidFill>
                  <a:schemeClr val="tx1">
                    <a:lumMod val="50000"/>
                  </a:schemeClr>
                </a:solidFill>
                <a:latin typeface="Times New Roman" panose="02020603050405020304" pitchFamily="18" charset="0"/>
                <a:cs typeface="Times New Roman" panose="02020603050405020304" pitchFamily="18" charset="0"/>
              </a:rPr>
              <a:t>     </a:t>
            </a:r>
            <a:r>
              <a:rPr kumimoji="1" lang="en-US" altLang="ja-JP" b="1" u="sng" dirty="0" smtClean="0">
                <a:solidFill>
                  <a:schemeClr val="tx1">
                    <a:lumMod val="50000"/>
                  </a:schemeClr>
                </a:solidFill>
                <a:latin typeface="Times New Roman" panose="02020603050405020304" pitchFamily="18" charset="0"/>
                <a:cs typeface="Times New Roman" panose="02020603050405020304" pitchFamily="18" charset="0"/>
              </a:rPr>
              <a:t>satisfy </a:t>
            </a:r>
            <a:r>
              <a:rPr kumimoji="1" lang="en-US" altLang="ja-JP" b="1" u="sng" dirty="0">
                <a:solidFill>
                  <a:schemeClr val="tx1">
                    <a:lumMod val="50000"/>
                  </a:schemeClr>
                </a:solidFill>
                <a:latin typeface="Times New Roman" panose="02020603050405020304" pitchFamily="18" charset="0"/>
                <a:cs typeface="Times New Roman" panose="02020603050405020304" pitchFamily="18" charset="0"/>
              </a:rPr>
              <a:t>requirements for public policy objective exception under Art.14.11 (3). </a:t>
            </a:r>
            <a:endParaRPr kumimoji="1" lang="ja-JP" altLang="en-US" dirty="0">
              <a:solidFill>
                <a:schemeClr val="tx1">
                  <a:lumMod val="50000"/>
                </a:schemeClr>
              </a:solidFill>
            </a:endParaRPr>
          </a:p>
        </p:txBody>
      </p:sp>
    </p:spTree>
    <p:extLst>
      <p:ext uri="{BB962C8B-B14F-4D97-AF65-F5344CB8AC3E}">
        <p14:creationId xmlns:p14="http://schemas.microsoft.com/office/powerpoint/2010/main" val="2408557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tf02801084">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flip="none" rotWithShape="1">
          <a:gsLst>
            <a:gs pos="0">
              <a:schemeClr val="phClr">
                <a:lumMod val="20000"/>
                <a:lumOff val="80000"/>
              </a:schemeClr>
            </a:gs>
            <a:gs pos="58000">
              <a:schemeClr val="phClr">
                <a:lumMod val="40000"/>
                <a:lumOff val="60000"/>
              </a:schemeClr>
            </a:gs>
            <a:gs pos="100000">
              <a:schemeClr val="phClr"/>
            </a:gs>
          </a:gsLst>
          <a:lin ang="14400000" scaled="0"/>
          <a:tileRect/>
        </a:gradFill>
        <a:gradFill flip="none" rotWithShape="1">
          <a:gsLst>
            <a:gs pos="0">
              <a:schemeClr val="phClr">
                <a:lumMod val="20000"/>
                <a:lumOff val="80000"/>
              </a:schemeClr>
            </a:gs>
            <a:gs pos="58000">
              <a:schemeClr val="phClr">
                <a:lumMod val="40000"/>
                <a:lumOff val="60000"/>
              </a:schemeClr>
            </a:gs>
            <a:gs pos="100000">
              <a:schemeClr val="phClr"/>
            </a:gs>
          </a:gsLst>
          <a:lin ang="17400000" scaled="0"/>
          <a:tileRect/>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800"/>
        </a:defPPr>
      </a:lstStyle>
    </a:txDef>
  </a:objectDefaults>
  <a:extraClrSchemeLst/>
  <a:extLst>
    <a:ext uri="{05A4C25C-085E-4340-85A3-A5531E510DB2}">
      <thm15:themeFamily xmlns="" xmlns:thm15="http://schemas.microsoft.com/office/thememl/2012/main" name="Marketing_16x9_TP102801080" id="{0C6821E7-7034-405A-A251-EC8B8D2E7A22}" vid="{948C5053-5D9E-4F04-8D4B-C7E272810F46}"/>
    </a:ext>
  </a:extLst>
</a:theme>
</file>

<file path=ppt/theme/theme2.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Marketing_16x9">
      <a:dk1>
        <a:srgbClr val="404040"/>
      </a:dk1>
      <a:lt1>
        <a:sysClr val="window" lastClr="FFFFFF"/>
      </a:lt1>
      <a:dk2>
        <a:srgbClr val="000000"/>
      </a:dk2>
      <a:lt2>
        <a:srgbClr val="A1C1DE"/>
      </a:lt2>
      <a:accent1>
        <a:srgbClr val="39527B"/>
      </a:accent1>
      <a:accent2>
        <a:srgbClr val="528DC2"/>
      </a:accent2>
      <a:accent3>
        <a:srgbClr val="7EA939"/>
      </a:accent3>
      <a:accent4>
        <a:srgbClr val="30AEAB"/>
      </a:accent4>
      <a:accent5>
        <a:srgbClr val="31A962"/>
      </a:accent5>
      <a:accent6>
        <a:srgbClr val="78648E"/>
      </a:accent6>
      <a:hlink>
        <a:srgbClr val="7EA939"/>
      </a:hlink>
      <a:folHlink>
        <a:srgbClr val="7F7F7F"/>
      </a:folHlink>
    </a:clrScheme>
    <a:fontScheme name="Marketing_16x9">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F6E1CA76AAD4564AAF106FC3CFA868360400186944AA932D8046A3B88E9B37BEBDF5" ma:contentTypeVersion="57" ma:contentTypeDescription="Create a new document." ma:contentTypeScope="" ma:versionID="99516f8994b63f46a279aa564b61ee37">
  <xsd:schema xmlns:xsd="http://www.w3.org/2001/XMLSchema" xmlns:xs="http://www.w3.org/2001/XMLSchema" xmlns:p="http://schemas.microsoft.com/office/2006/metadata/properties" xmlns:ns2="1119c2e5-8fb9-4d5f-baf1-202c530f2c34" targetNamespace="http://schemas.microsoft.com/office/2006/metadata/properties" ma:root="true" ma:fieldsID="4ccc0999b57010467b6aff3ba0e15941" ns2:_="">
    <xsd:import namespace="1119c2e5-8fb9-4d5f-baf1-202c530f2c34"/>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119c2e5-8fb9-4d5f-baf1-202c530f2c34"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0:00:00Z"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04032b9e-8ee6-4e89-b9db-4ffff205d025}"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388FC2BA-F530-4FF7-911A-621CAE6AFBD3}" ma:internalName="CSXSubmissionMarket" ma:readOnly="false" ma:showField="MarketName" ma:web="1119c2e5-8fb9-4d5f-baf1-202c530f2c34">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5dcf7547-996b-4a0e-b7d1-0f761d14131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4D83B164-8C00-474C-8363-38E0B8FF22E3}" ma:internalName="InProjectListLookup" ma:readOnly="true" ma:showField="InProjectList"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e5aec8e1-0842-4156-acaa-2defcf90540a}"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4D83B164-8C00-474C-8363-38E0B8FF22E3}" ma:internalName="LastCompleteVersionLookup" ma:readOnly="true" ma:showField="LastCompleteVersion"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4D83B164-8C00-474C-8363-38E0B8FF22E3}" ma:internalName="LastPreviewErrorLookup" ma:readOnly="true" ma:showField="LastPreviewError"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4D83B164-8C00-474C-8363-38E0B8FF22E3}" ma:internalName="LastPreviewResultLookup" ma:readOnly="true" ma:showField="LastPreviewResult"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4D83B164-8C00-474C-8363-38E0B8FF22E3}" ma:internalName="LastPreviewAttemptDateLookup" ma:readOnly="true" ma:showField="LastPreviewAttemptDate"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4D83B164-8C00-474C-8363-38E0B8FF22E3}" ma:internalName="LastPreviewedByLookup" ma:readOnly="true" ma:showField="LastPreviewedBy"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4D83B164-8C00-474C-8363-38E0B8FF22E3}" ma:internalName="LastPreviewTimeLookup" ma:readOnly="true" ma:showField="LastPreviewTime"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4D83B164-8C00-474C-8363-38E0B8FF22E3}" ma:internalName="LastPreviewVersionLookup" ma:readOnly="true" ma:showField="LastPreviewVersion"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4D83B164-8C00-474C-8363-38E0B8FF22E3}" ma:internalName="LastPublishErrorLookup" ma:readOnly="true" ma:showField="LastPublishError"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4D83B164-8C00-474C-8363-38E0B8FF22E3}" ma:internalName="LastPublishResultLookup" ma:readOnly="true" ma:showField="LastPublishResult"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4D83B164-8C00-474C-8363-38E0B8FF22E3}" ma:internalName="LastPublishAttemptDateLookup" ma:readOnly="true" ma:showField="LastPublishAttemptDate"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4D83B164-8C00-474C-8363-38E0B8FF22E3}" ma:internalName="LastPublishedByLookup" ma:readOnly="true" ma:showField="LastPublishedBy"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4D83B164-8C00-474C-8363-38E0B8FF22E3}" ma:internalName="LastPublishTimeLookup" ma:readOnly="true" ma:showField="LastPublishTime"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4D83B164-8C00-474C-8363-38E0B8FF22E3}" ma:internalName="LastPublishVersionLookup" ma:readOnly="true" ma:showField="LastPublishVersion"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BC39992D-5589-4A4E-8B38-02E0637E5C25}" ma:internalName="LocLastLocAttemptVersionLookup" ma:readOnly="false" ma:showField="LastLocAttemptVersion" ma:web="1119c2e5-8fb9-4d5f-baf1-202c530f2c34">
      <xsd:simpleType>
        <xsd:restriction base="dms:Lookup"/>
      </xsd:simpleType>
    </xsd:element>
    <xsd:element name="LocLastLocAttemptVersionTypeLookup" ma:index="72" nillable="true" ma:displayName="Loc Last Loc Attempt Version Type" ma:default="" ma:list="{BC39992D-5589-4A4E-8B38-02E0637E5C25}" ma:internalName="LocLastLocAttemptVersionTypeLookup" ma:readOnly="true" ma:showField="LastLocAttemptVersionType" ma:web="1119c2e5-8fb9-4d5f-baf1-202c530f2c34">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BC39992D-5589-4A4E-8B38-02E0637E5C25}" ma:internalName="LocNewPublishedVersionLookup" ma:readOnly="true" ma:showField="NewPublishedVersion" ma:web="1119c2e5-8fb9-4d5f-baf1-202c530f2c34">
      <xsd:simpleType>
        <xsd:restriction base="dms:Lookup"/>
      </xsd:simpleType>
    </xsd:element>
    <xsd:element name="LocOverallHandbackStatusLookup" ma:index="76" nillable="true" ma:displayName="Loc Overall Handback Status" ma:default="" ma:list="{BC39992D-5589-4A4E-8B38-02E0637E5C25}" ma:internalName="LocOverallHandbackStatusLookup" ma:readOnly="true" ma:showField="OverallHandbackStatus" ma:web="1119c2e5-8fb9-4d5f-baf1-202c530f2c34">
      <xsd:simpleType>
        <xsd:restriction base="dms:Lookup"/>
      </xsd:simpleType>
    </xsd:element>
    <xsd:element name="LocOverallLocStatusLookup" ma:index="77" nillable="true" ma:displayName="Loc Overall Localize Status" ma:default="" ma:list="{BC39992D-5589-4A4E-8B38-02E0637E5C25}" ma:internalName="LocOverallLocStatusLookup" ma:readOnly="true" ma:showField="OverallLocStatus" ma:web="1119c2e5-8fb9-4d5f-baf1-202c530f2c34">
      <xsd:simpleType>
        <xsd:restriction base="dms:Lookup"/>
      </xsd:simpleType>
    </xsd:element>
    <xsd:element name="LocOverallPreviewStatusLookup" ma:index="78" nillable="true" ma:displayName="Loc Overall Preview Status" ma:default="" ma:list="{BC39992D-5589-4A4E-8B38-02E0637E5C25}" ma:internalName="LocOverallPreviewStatusLookup" ma:readOnly="true" ma:showField="OverallPreviewStatus" ma:web="1119c2e5-8fb9-4d5f-baf1-202c530f2c34">
      <xsd:simpleType>
        <xsd:restriction base="dms:Lookup"/>
      </xsd:simpleType>
    </xsd:element>
    <xsd:element name="LocOverallPublishStatusLookup" ma:index="79" nillable="true" ma:displayName="Loc Overall Publish Status" ma:default="" ma:list="{BC39992D-5589-4A4E-8B38-02E0637E5C25}" ma:internalName="LocOverallPublishStatusLookup" ma:readOnly="true" ma:showField="OverallPublishStatus" ma:web="1119c2e5-8fb9-4d5f-baf1-202c530f2c34">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BC39992D-5589-4A4E-8B38-02E0637E5C25}" ma:internalName="LocProcessedForHandoffsLookup" ma:readOnly="true" ma:showField="ProcessedForHandoffs" ma:web="1119c2e5-8fb9-4d5f-baf1-202c530f2c34">
      <xsd:simpleType>
        <xsd:restriction base="dms:Lookup"/>
      </xsd:simpleType>
    </xsd:element>
    <xsd:element name="LocProcessedForMarketsLookup" ma:index="82" nillable="true" ma:displayName="Loc Processed For Markets" ma:default="" ma:list="{BC39992D-5589-4A4E-8B38-02E0637E5C25}" ma:internalName="LocProcessedForMarketsLookup" ma:readOnly="true" ma:showField="ProcessedForMarkets" ma:web="1119c2e5-8fb9-4d5f-baf1-202c530f2c34">
      <xsd:simpleType>
        <xsd:restriction base="dms:Lookup"/>
      </xsd:simpleType>
    </xsd:element>
    <xsd:element name="LocPublishedDependentAssetsLookup" ma:index="83" nillable="true" ma:displayName="Loc Published Dependent Assets" ma:default="" ma:list="{BC39992D-5589-4A4E-8B38-02E0637E5C25}" ma:internalName="LocPublishedDependentAssetsLookup" ma:readOnly="true" ma:showField="PublishedDependentAssets" ma:web="1119c2e5-8fb9-4d5f-baf1-202c530f2c34">
      <xsd:simpleType>
        <xsd:restriction base="dms:Lookup"/>
      </xsd:simpleType>
    </xsd:element>
    <xsd:element name="LocPublishedLinkedAssetsLookup" ma:index="84" nillable="true" ma:displayName="Loc Published Linked Assets" ma:default="" ma:list="{BC39992D-5589-4A4E-8B38-02E0637E5C25}" ma:internalName="LocPublishedLinkedAssetsLookup" ma:readOnly="true" ma:showField="PublishedLinkedAssets" ma:web="1119c2e5-8fb9-4d5f-baf1-202c530f2c34">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28ca5b26-415b-4822-b35b-d9a845b1b83b}"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388FC2BA-F530-4FF7-911A-621CAE6AFBD3}" ma:internalName="Markets" ma:readOnly="false" ma:showField="MarketName"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4D83B164-8C00-474C-8363-38E0B8FF22E3}" ma:internalName="NumOfRatingsLookup" ma:readOnly="true" ma:showField="NumOfRatings"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4D83B164-8C00-474C-8363-38E0B8FF22E3}" ma:internalName="PublishStatusLookup" ma:readOnly="false" ma:showField="PublishStatus"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1c8e7b99-44ca-46c8-84b8-12cd8d7cf8ee}"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c59171da-55f1-4c8b-8421-0d1d3f99d741}" ma:internalName="TaxCatchAll" ma:showField="CatchAllData"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c59171da-55f1-4c8b-8421-0d1d3f99d741}" ma:internalName="TaxCatchAllLabel" ma:readOnly="true" ma:showField="CatchAllDataLabel" ma:web="1119c2e5-8fb9-4d5f-baf1-202c530f2c34">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rectSourceMarket xmlns="1119c2e5-8fb9-4d5f-baf1-202c530f2c34">english</DirectSourceMarket>
    <ApprovalStatus xmlns="1119c2e5-8fb9-4d5f-baf1-202c530f2c34">InProgress</ApprovalStatus>
    <MarketSpecific xmlns="1119c2e5-8fb9-4d5f-baf1-202c530f2c34">false</MarketSpecific>
    <LocComments xmlns="1119c2e5-8fb9-4d5f-baf1-202c530f2c34" xsi:nil="true"/>
    <ThumbnailAssetId xmlns="1119c2e5-8fb9-4d5f-baf1-202c530f2c34" xsi:nil="true"/>
    <PrimaryImageGen xmlns="1119c2e5-8fb9-4d5f-baf1-202c530f2c34">false</PrimaryImageGen>
    <LegacyData xmlns="1119c2e5-8fb9-4d5f-baf1-202c530f2c34" xsi:nil="true"/>
    <LocRecommendedHandoff xmlns="1119c2e5-8fb9-4d5f-baf1-202c530f2c34" xsi:nil="true"/>
    <BusinessGroup xmlns="1119c2e5-8fb9-4d5f-baf1-202c530f2c34" xsi:nil="true"/>
    <BlockPublish xmlns="1119c2e5-8fb9-4d5f-baf1-202c530f2c34">false</BlockPublish>
    <TPFriendlyName xmlns="1119c2e5-8fb9-4d5f-baf1-202c530f2c34" xsi:nil="true"/>
    <NumericId xmlns="1119c2e5-8fb9-4d5f-baf1-202c530f2c34" xsi:nil="true"/>
    <APEditor xmlns="1119c2e5-8fb9-4d5f-baf1-202c530f2c34">
      <UserInfo>
        <DisplayName/>
        <AccountId xsi:nil="true"/>
        <AccountType/>
      </UserInfo>
    </APEditor>
    <SourceTitle xmlns="1119c2e5-8fb9-4d5f-baf1-202c530f2c34" xsi:nil="true"/>
    <OpenTemplate xmlns="1119c2e5-8fb9-4d5f-baf1-202c530f2c34">true</OpenTemplate>
    <UALocComments xmlns="1119c2e5-8fb9-4d5f-baf1-202c530f2c34" xsi:nil="true"/>
    <ParentAssetId xmlns="1119c2e5-8fb9-4d5f-baf1-202c530f2c34" xsi:nil="true"/>
    <IntlLangReviewDate xmlns="1119c2e5-8fb9-4d5f-baf1-202c530f2c34" xsi:nil="true"/>
    <FeatureTagsTaxHTField0 xmlns="1119c2e5-8fb9-4d5f-baf1-202c530f2c34">
      <Terms xmlns="http://schemas.microsoft.com/office/infopath/2007/PartnerControls"/>
    </FeatureTagsTaxHTField0>
    <PublishStatusLookup xmlns="1119c2e5-8fb9-4d5f-baf1-202c530f2c34">
      <Value>568413</Value>
    </PublishStatusLookup>
    <Providers xmlns="1119c2e5-8fb9-4d5f-baf1-202c530f2c34" xsi:nil="true"/>
    <MachineTranslated xmlns="1119c2e5-8fb9-4d5f-baf1-202c530f2c34">false</MachineTranslated>
    <OriginalSourceMarket xmlns="1119c2e5-8fb9-4d5f-baf1-202c530f2c34">english</OriginalSourceMarket>
    <APDescription xmlns="1119c2e5-8fb9-4d5f-baf1-202c530f2c34" xsi:nil="true"/>
    <ClipArtFilename xmlns="1119c2e5-8fb9-4d5f-baf1-202c530f2c34" xsi:nil="true"/>
    <ContentItem xmlns="1119c2e5-8fb9-4d5f-baf1-202c530f2c34" xsi:nil="true"/>
    <TPInstallLocation xmlns="1119c2e5-8fb9-4d5f-baf1-202c530f2c34" xsi:nil="true"/>
    <PublishTargets xmlns="1119c2e5-8fb9-4d5f-baf1-202c530f2c34">OfficeOnlineVNext</PublishTargets>
    <TimesCloned xmlns="1119c2e5-8fb9-4d5f-baf1-202c530f2c34" xsi:nil="true"/>
    <AssetStart xmlns="1119c2e5-8fb9-4d5f-baf1-202c530f2c34">2011-12-12T13:37:00+00:00</AssetStart>
    <Provider xmlns="1119c2e5-8fb9-4d5f-baf1-202c530f2c34" xsi:nil="true"/>
    <AcquiredFrom xmlns="1119c2e5-8fb9-4d5f-baf1-202c530f2c34">Internal MS</AcquiredFrom>
    <FriendlyTitle xmlns="1119c2e5-8fb9-4d5f-baf1-202c530f2c34" xsi:nil="true"/>
    <LastHandOff xmlns="1119c2e5-8fb9-4d5f-baf1-202c530f2c34" xsi:nil="true"/>
    <TPClientViewer xmlns="1119c2e5-8fb9-4d5f-baf1-202c530f2c34" xsi:nil="true"/>
    <UACurrentWords xmlns="1119c2e5-8fb9-4d5f-baf1-202c530f2c34" xsi:nil="true"/>
    <ArtSampleDocs xmlns="1119c2e5-8fb9-4d5f-baf1-202c530f2c34" xsi:nil="true"/>
    <UALocRecommendation xmlns="1119c2e5-8fb9-4d5f-baf1-202c530f2c34">Localize</UALocRecommendation>
    <Manager xmlns="1119c2e5-8fb9-4d5f-baf1-202c530f2c34" xsi:nil="true"/>
    <ShowIn xmlns="1119c2e5-8fb9-4d5f-baf1-202c530f2c34">Show everywhere</ShowIn>
    <UANotes xmlns="1119c2e5-8fb9-4d5f-baf1-202c530f2c34" xsi:nil="true"/>
    <TemplateStatus xmlns="1119c2e5-8fb9-4d5f-baf1-202c530f2c34">Complete</TemplateStatus>
    <InternalTagsTaxHTField0 xmlns="1119c2e5-8fb9-4d5f-baf1-202c530f2c34">
      <Terms xmlns="http://schemas.microsoft.com/office/infopath/2007/PartnerControls"/>
    </InternalTagsTaxHTField0>
    <CSXHash xmlns="1119c2e5-8fb9-4d5f-baf1-202c530f2c34" xsi:nil="true"/>
    <Downloads xmlns="1119c2e5-8fb9-4d5f-baf1-202c530f2c34">0</Downloads>
    <VoteCount xmlns="1119c2e5-8fb9-4d5f-baf1-202c530f2c34" xsi:nil="true"/>
    <OOCacheId xmlns="1119c2e5-8fb9-4d5f-baf1-202c530f2c34" xsi:nil="true"/>
    <IsDeleted xmlns="1119c2e5-8fb9-4d5f-baf1-202c530f2c34">false</IsDeleted>
    <AssetExpire xmlns="1119c2e5-8fb9-4d5f-baf1-202c530f2c34">2035-01-01T08:00:00+00:00</AssetExpire>
    <DSATActionTaken xmlns="1119c2e5-8fb9-4d5f-baf1-202c530f2c34" xsi:nil="true"/>
    <CSXSubmissionMarket xmlns="1119c2e5-8fb9-4d5f-baf1-202c530f2c34" xsi:nil="true"/>
    <TPExecutable xmlns="1119c2e5-8fb9-4d5f-baf1-202c530f2c34" xsi:nil="true"/>
    <SubmitterId xmlns="1119c2e5-8fb9-4d5f-baf1-202c530f2c34" xsi:nil="true"/>
    <EditorialTags xmlns="1119c2e5-8fb9-4d5f-baf1-202c530f2c34" xsi:nil="true"/>
    <ApprovalLog xmlns="1119c2e5-8fb9-4d5f-baf1-202c530f2c34" xsi:nil="true"/>
    <AssetType xmlns="1119c2e5-8fb9-4d5f-baf1-202c530f2c34">TP</AssetType>
    <BugNumber xmlns="1119c2e5-8fb9-4d5f-baf1-202c530f2c34" xsi:nil="true"/>
    <CSXSubmissionDate xmlns="1119c2e5-8fb9-4d5f-baf1-202c530f2c34" xsi:nil="true"/>
    <CSXUpdate xmlns="1119c2e5-8fb9-4d5f-baf1-202c530f2c34">false</CSXUpdate>
    <Milestone xmlns="1119c2e5-8fb9-4d5f-baf1-202c530f2c34" xsi:nil="true"/>
    <RecommendationsModifier xmlns="1119c2e5-8fb9-4d5f-baf1-202c530f2c34" xsi:nil="true"/>
    <OriginAsset xmlns="1119c2e5-8fb9-4d5f-baf1-202c530f2c34" xsi:nil="true"/>
    <TPComponent xmlns="1119c2e5-8fb9-4d5f-baf1-202c530f2c34" xsi:nil="true"/>
    <AssetId xmlns="1119c2e5-8fb9-4d5f-baf1-202c530f2c34">TP102801080</AssetId>
    <IntlLocPriority xmlns="1119c2e5-8fb9-4d5f-baf1-202c530f2c34" xsi:nil="true"/>
    <PolicheckWords xmlns="1119c2e5-8fb9-4d5f-baf1-202c530f2c34" xsi:nil="true"/>
    <TPLaunchHelpLink xmlns="1119c2e5-8fb9-4d5f-baf1-202c530f2c34" xsi:nil="true"/>
    <TPApplication xmlns="1119c2e5-8fb9-4d5f-baf1-202c530f2c34" xsi:nil="true"/>
    <CrawlForDependencies xmlns="1119c2e5-8fb9-4d5f-baf1-202c530f2c34">false</CrawlForDependencies>
    <HandoffToMSDN xmlns="1119c2e5-8fb9-4d5f-baf1-202c530f2c34" xsi:nil="true"/>
    <PlannedPubDate xmlns="1119c2e5-8fb9-4d5f-baf1-202c530f2c34" xsi:nil="true"/>
    <IntlLangReviewer xmlns="1119c2e5-8fb9-4d5f-baf1-202c530f2c34" xsi:nil="true"/>
    <TrustLevel xmlns="1119c2e5-8fb9-4d5f-baf1-202c530f2c34">1 Microsoft Managed Content</TrustLevel>
    <LocLastLocAttemptVersionLookup xmlns="1119c2e5-8fb9-4d5f-baf1-202c530f2c34">706500</LocLastLocAttemptVersionLookup>
    <IsSearchable xmlns="1119c2e5-8fb9-4d5f-baf1-202c530f2c34">true</IsSearchable>
    <TemplateTemplateType xmlns="1119c2e5-8fb9-4d5f-baf1-202c530f2c34">PowerPoint 12 Default</TemplateTemplateType>
    <CampaignTagsTaxHTField0 xmlns="1119c2e5-8fb9-4d5f-baf1-202c530f2c34">
      <Terms xmlns="http://schemas.microsoft.com/office/infopath/2007/PartnerControls"/>
    </CampaignTagsTaxHTField0>
    <TPNamespace xmlns="1119c2e5-8fb9-4d5f-baf1-202c530f2c34" xsi:nil="true"/>
    <TaxCatchAll xmlns="1119c2e5-8fb9-4d5f-baf1-202c530f2c34"/>
    <Markets xmlns="1119c2e5-8fb9-4d5f-baf1-202c530f2c34"/>
    <UAProjectedTotalWords xmlns="1119c2e5-8fb9-4d5f-baf1-202c530f2c34" xsi:nil="true"/>
    <IntlLangReview xmlns="1119c2e5-8fb9-4d5f-baf1-202c530f2c34">false</IntlLangReview>
    <OutputCachingOn xmlns="1119c2e5-8fb9-4d5f-baf1-202c530f2c34">false</OutputCachingOn>
    <AverageRating xmlns="1119c2e5-8fb9-4d5f-baf1-202c530f2c34" xsi:nil="true"/>
    <APAuthor xmlns="1119c2e5-8fb9-4d5f-baf1-202c530f2c34">
      <UserInfo>
        <DisplayName>REDMOND\v-soujap</DisplayName>
        <AccountId>1954</AccountId>
        <AccountType/>
      </UserInfo>
    </APAuthor>
    <LocManualTestRequired xmlns="1119c2e5-8fb9-4d5f-baf1-202c530f2c34">false</LocManualTestRequired>
    <TPCommandLine xmlns="1119c2e5-8fb9-4d5f-baf1-202c530f2c34" xsi:nil="true"/>
    <TPAppVersion xmlns="1119c2e5-8fb9-4d5f-baf1-202c530f2c34" xsi:nil="true"/>
    <EditorialStatus xmlns="1119c2e5-8fb9-4d5f-baf1-202c530f2c34">Complete</EditorialStatus>
    <LastModifiedDateTime xmlns="1119c2e5-8fb9-4d5f-baf1-202c530f2c34" xsi:nil="true"/>
    <ScenarioTagsTaxHTField0 xmlns="1119c2e5-8fb9-4d5f-baf1-202c530f2c34">
      <Terms xmlns="http://schemas.microsoft.com/office/infopath/2007/PartnerControls"/>
    </ScenarioTagsTaxHTField0>
    <OriginalRelease xmlns="1119c2e5-8fb9-4d5f-baf1-202c530f2c34">14</OriginalRelease>
    <TPLaunchHelpLinkType xmlns="1119c2e5-8fb9-4d5f-baf1-202c530f2c34">Template</TPLaunchHelpLinkType>
    <LocalizationTagsTaxHTField0 xmlns="1119c2e5-8fb9-4d5f-baf1-202c530f2c34">
      <Terms xmlns="http://schemas.microsoft.com/office/infopath/2007/PartnerControls"/>
    </LocalizationTagsTaxHTField0>
    <LocMarketGroupTiers2 xmlns="1119c2e5-8fb9-4d5f-baf1-202c530f2c34" xsi:nil="true"/>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DABD8398-B0B4-4374-9FE7-589CCB345DD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119c2e5-8fb9-4d5f-baf1-202c530f2c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D39D337-C764-447A-A288-08398287B2EA}">
  <ds:schemaRefs>
    <ds:schemaRef ds:uri="http://purl.org/dc/terms/"/>
    <ds:schemaRef ds:uri="http://purl.org/dc/dcmitype/"/>
    <ds:schemaRef ds:uri="http://purl.org/dc/elements/1.1/"/>
    <ds:schemaRef ds:uri="http://www.w3.org/XML/1998/namespace"/>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1119c2e5-8fb9-4d5f-baf1-202c530f2c34"/>
  </ds:schemaRefs>
</ds:datastoreItem>
</file>

<file path=customXml/itemProps3.xml><?xml version="1.0" encoding="utf-8"?>
<ds:datastoreItem xmlns:ds="http://schemas.openxmlformats.org/officeDocument/2006/customXml" ds:itemID="{FB72590D-5915-4114-80CA-242FE40836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tf02801084</Template>
  <TotalTime>0</TotalTime>
  <Words>1984</Words>
  <Application>Microsoft Office PowerPoint</Application>
  <PresentationFormat>ユーザー設定</PresentationFormat>
  <Paragraphs>255</Paragraphs>
  <Slides>17</Slides>
  <Notes>0</Notes>
  <HiddenSlides>0</HiddenSlides>
  <MMClips>0</MMClips>
  <ScaleCrop>false</ScaleCrop>
  <HeadingPairs>
    <vt:vector size="4" baseType="variant">
      <vt:variant>
        <vt:lpstr>テーマ</vt:lpstr>
      </vt:variant>
      <vt:variant>
        <vt:i4>1</vt:i4>
      </vt:variant>
      <vt:variant>
        <vt:lpstr>スライド タイトル</vt:lpstr>
      </vt:variant>
      <vt:variant>
        <vt:i4>17</vt:i4>
      </vt:variant>
    </vt:vector>
  </HeadingPairs>
  <TitlesOfParts>
    <vt:vector size="18" baseType="lpstr">
      <vt:lpstr>tf02801084</vt:lpstr>
      <vt:lpstr>Digital Trade Policy:   TPP as Minimum         Standard or More?   </vt:lpstr>
      <vt:lpstr>Outline</vt:lpstr>
      <vt:lpstr>PowerPoint プレゼンテーション</vt:lpstr>
      <vt:lpstr>PowerPoint プレゼンテーション</vt:lpstr>
      <vt:lpstr>II. TPP at a Glance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         Thank You.      </vt:lpstr>
    </vt:vector>
  </TitlesOfParts>
  <Manager/>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2016-11-28T04:15:50Z</dcterms:created>
  <dcterms:modified xsi:type="dcterms:W3CDTF">2016-12-02T06:34:18Z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0x010100F6E1CA76AAD4564AAF106FC3CFA868360400186944AA932D8046A3B88E9B37BEBDF5</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