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37.xml"/>
  <Override ContentType="application/vnd.openxmlformats-officedocument.presentationml.slideLayout+xml" PartName="/ppt/slideLayouts/slideLayout62.xml"/>
  <Override ContentType="application/vnd.openxmlformats-officedocument.presentationml.slideLayout+xml" PartName="/ppt/slideLayouts/slideLayout5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46.xml"/>
  <Override ContentType="application/vnd.openxmlformats-officedocument.presentationml.slideLayout+xml" PartName="/ppt/slideLayouts/slideLayout70.xml"/>
  <Override ContentType="application/vnd.openxmlformats-officedocument.presentationml.slideLayout+xml" PartName="/ppt/slideLayouts/slideLayout20.xml"/>
  <Override ContentType="application/vnd.openxmlformats-officedocument.presentationml.slideLayout+xml" PartName="/ppt/slideLayouts/slideLayout55.xml"/>
  <Override ContentType="application/vnd.openxmlformats-officedocument.presentationml.slideLayout+xml" PartName="/ppt/slideLayouts/slideLayout61.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52.xml"/>
  <Override ContentType="application/vnd.openxmlformats-officedocument.presentationml.slideLayout+xml" PartName="/ppt/slideLayouts/slideLayout64.xml"/>
  <Override ContentType="application/vnd.openxmlformats-officedocument.presentationml.slideLayout+xml" PartName="/ppt/slideLayouts/slideLayout21.xml"/>
  <Override ContentType="application/vnd.openxmlformats-officedocument.presentationml.slideLayout+xml" PartName="/ppt/slideLayouts/slideLayout60.xml"/>
  <Override ContentType="application/vnd.openxmlformats-officedocument.presentationml.slideLayout+xml" PartName="/ppt/slideLayouts/slideLayout47.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65.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48.xml"/>
  <Override ContentType="application/vnd.openxmlformats-officedocument.presentationml.slideLayout+xml" PartName="/ppt/slideLayouts/slideLayout72.xml"/>
  <Override ContentType="application/vnd.openxmlformats-officedocument.presentationml.slideLayout+xml" PartName="/ppt/slideLayouts/slideLayout49.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66.xml"/>
  <Override ContentType="application/vnd.openxmlformats-officedocument.presentationml.slideLayout+xml" PartName="/ppt/slideLayouts/slideLayout53.xml"/>
  <Override ContentType="application/vnd.openxmlformats-officedocument.presentationml.slideLayout+xml" PartName="/ppt/slideLayouts/slideLayout10.xml"/>
  <Override ContentType="application/vnd.openxmlformats-officedocument.presentationml.slideLayout+xml" PartName="/ppt/slideLayouts/slideLayout71.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24.xml"/>
  <Override ContentType="application/vnd.openxmlformats-officedocument.presentationml.slideLayout+xml" PartName="/ppt/slideLayouts/slideLayout67.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76.xml"/>
  <Override ContentType="application/vnd.openxmlformats-officedocument.presentationml.slideLayout+xml" PartName="/ppt/slideLayouts/slideLayout59.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74.xml"/>
  <Override ContentType="application/vnd.openxmlformats-officedocument.presentationml.slideLayout+xml" PartName="/ppt/slideLayouts/slideLayout17.xml"/>
  <Override ContentType="application/vnd.openxmlformats-officedocument.presentationml.slideLayout+xml" PartName="/ppt/slideLayouts/slideLayout42.xml"/>
  <Override ContentType="application/vnd.openxmlformats-officedocument.presentationml.slideLayout+xml" PartName="/ppt/slideLayouts/slideLayout68.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30.xml"/>
  <Override ContentType="application/vnd.openxmlformats-officedocument.presentationml.slideLayout+xml" PartName="/ppt/slideLayouts/slideLayout73.xml"/>
  <Override ContentType="application/vnd.openxmlformats-officedocument.presentationml.slideLayout+xml" PartName="/ppt/slideLayouts/slideLayout56.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51.xml"/>
  <Override ContentType="application/vnd.openxmlformats-officedocument.presentationml.slideLayout+xml" PartName="/ppt/slideLayouts/slideLayout69.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39.xml"/>
  <Override ContentType="application/vnd.openxmlformats-officedocument.presentationml.slideLayout+xml" PartName="/ppt/slideLayouts/slideLayout57.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50.xml"/>
  <Override ContentType="application/vnd.openxmlformats-officedocument.presentationml.slideLayout+xml" PartName="/ppt/slideLayouts/slideLayout44.xml"/>
  <Override ContentType="application/vnd.openxmlformats-officedocument.presentationml.slideLayout+xml" PartName="/ppt/slideLayouts/slideLayout14.xml"/>
  <Override ContentType="application/vnd.openxmlformats-officedocument.presentationml.slideLayout+xml" PartName="/ppt/slideLayouts/slideLayout63.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58.xml"/>
  <Override ContentType="application/vnd.openxmlformats-officedocument.presentationml.slideLayout+xml" PartName="/ppt/slideLayouts/slideLayout15.xml"/>
  <Override ContentType="application/vnd.openxmlformats-officedocument.presentationml.slideLayout+xml" PartName="/ppt/slideLayouts/slideLayout8.xml"/>
  <Override ContentType="application/vnd.openxmlformats-officedocument.presentationml.slideLayout+xml" PartName="/ppt/slideLayouts/slideLayout75.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Master+xml" PartName="/ppt/slideMasters/slideMaster6.xml"/>
  <Override ContentType="application/vnd.openxmlformats-officedocument.presentationml.slideMaster+xml" PartName="/ppt/slideMasters/slideMaster5.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7.xml"/>
  <Override ContentType="application/vnd.openxmlformats-officedocument.theme+xml" PartName="/ppt/theme/theme6.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embedTrueTypeFonts="1" strictFirstAndLastChars="0" saveSubsetFonts="1">
  <p:sldMasterIdLst>
    <p:sldMasterId id="2147483724" r:id="rId3"/>
    <p:sldMasterId id="2147483725" r:id="rId4"/>
    <p:sldMasterId id="2147483726" r:id="rId5"/>
    <p:sldMasterId id="2147483727" r:id="rId6"/>
    <p:sldMasterId id="2147483728" r:id="rId7"/>
    <p:sldMasterId id="2147483729" r:id="rId8"/>
  </p:sldMasterIdLst>
  <p:notesMasterIdLst>
    <p:notesMasterId r:id="rId9"/>
  </p:notesMasterIdLst>
  <p:sldIdLst>
    <p:sldId id="256" r:id="rId10"/>
    <p:sldId id="257" r:id="rId11"/>
    <p:sldId id="258" r:id="rId12"/>
    <p:sldId id="259" r:id="rId13"/>
    <p:sldId id="260" r:id="rId14"/>
    <p:sldId id="261" r:id="rId15"/>
    <p:sldId id="262" r:id="rId16"/>
    <p:sldId id="263" r:id="rId17"/>
  </p:sldIdLst>
  <p:sldSz cy="6858000" cx="9144000"/>
  <p:notesSz cx="6858000" cy="9144000"/>
  <p:embeddedFontLst>
    <p:embeddedFont>
      <p:font typeface="Arial Narrow"/>
      <p:regular r:id="rId18"/>
      <p:bold r:id="rId19"/>
      <p:italic r:id="rId20"/>
      <p:boldItalic r:id="rId21"/>
    </p:embeddedFont>
    <p:embeddedFont>
      <p:font typeface="Quattrocento Sans"/>
      <p:regular r:id="rId22"/>
      <p:bold r:id="rId23"/>
      <p:italic r:id="rId24"/>
      <p:boldItalic r:id="rId25"/>
    </p:embeddedFont>
    <p:embeddedFont>
      <p:font typeface="Helvetica Neue"/>
      <p:regular r:id="rId26"/>
      <p:bold r:id="rId27"/>
      <p:italic r:id="rId28"/>
      <p:boldItalic r:id="rId2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20" Type="http://schemas.openxmlformats.org/officeDocument/2006/relationships/font" Target="fonts/ArialNarrow-italic.fntdata"/><Relationship Id="rId22" Type="http://schemas.openxmlformats.org/officeDocument/2006/relationships/font" Target="fonts/QuattrocentoSans-regular.fntdata"/><Relationship Id="rId21" Type="http://schemas.openxmlformats.org/officeDocument/2006/relationships/font" Target="fonts/ArialNarrow-boldItalic.fntdata"/><Relationship Id="rId24" Type="http://schemas.openxmlformats.org/officeDocument/2006/relationships/font" Target="fonts/QuattrocentoSans-italic.fntdata"/><Relationship Id="rId23" Type="http://schemas.openxmlformats.org/officeDocument/2006/relationships/font" Target="fonts/QuattrocentoSans-bold.fntdata"/><Relationship Id="rId1" Type="http://schemas.openxmlformats.org/officeDocument/2006/relationships/theme" Target="theme/theme5.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notesMaster" Target="notesMasters/notesMaster1.xml"/><Relationship Id="rId26" Type="http://schemas.openxmlformats.org/officeDocument/2006/relationships/font" Target="fonts/HelveticaNeue-regular.fntdata"/><Relationship Id="rId25" Type="http://schemas.openxmlformats.org/officeDocument/2006/relationships/font" Target="fonts/QuattrocentoSans-boldItalic.fntdata"/><Relationship Id="rId28" Type="http://schemas.openxmlformats.org/officeDocument/2006/relationships/font" Target="fonts/HelveticaNeue-italic.fntdata"/><Relationship Id="rId27" Type="http://schemas.openxmlformats.org/officeDocument/2006/relationships/font" Target="fonts/HelveticaNeue-bold.fntdata"/><Relationship Id="rId5" Type="http://schemas.openxmlformats.org/officeDocument/2006/relationships/slideMaster" Target="slideMasters/slideMaster3.xml"/><Relationship Id="rId6" Type="http://schemas.openxmlformats.org/officeDocument/2006/relationships/slideMaster" Target="slideMasters/slideMaster4.xml"/><Relationship Id="rId29" Type="http://schemas.openxmlformats.org/officeDocument/2006/relationships/font" Target="fonts/HelveticaNeue-boldItalic.fntdata"/><Relationship Id="rId7" Type="http://schemas.openxmlformats.org/officeDocument/2006/relationships/slideMaster" Target="slideMasters/slideMaster5.xml"/><Relationship Id="rId8" Type="http://schemas.openxmlformats.org/officeDocument/2006/relationships/slideMaster" Target="slideMasters/slideMaster6.xml"/><Relationship Id="rId11" Type="http://schemas.openxmlformats.org/officeDocument/2006/relationships/slide" Target="slides/slide2.xml"/><Relationship Id="rId10" Type="http://schemas.openxmlformats.org/officeDocument/2006/relationships/slide" Target="slides/slide1.xml"/><Relationship Id="rId13" Type="http://schemas.openxmlformats.org/officeDocument/2006/relationships/slide" Target="slides/slide4.xml"/><Relationship Id="rId12" Type="http://schemas.openxmlformats.org/officeDocument/2006/relationships/slide" Target="slides/slide3.xml"/><Relationship Id="rId15" Type="http://schemas.openxmlformats.org/officeDocument/2006/relationships/slide" Target="slides/slide6.xml"/><Relationship Id="rId14" Type="http://schemas.openxmlformats.org/officeDocument/2006/relationships/slide" Target="slides/slide5.xml"/><Relationship Id="rId17" Type="http://schemas.openxmlformats.org/officeDocument/2006/relationships/slide" Target="slides/slide8.xml"/><Relationship Id="rId16" Type="http://schemas.openxmlformats.org/officeDocument/2006/relationships/slide" Target="slides/slide7.xml"/><Relationship Id="rId19" Type="http://schemas.openxmlformats.org/officeDocument/2006/relationships/font" Target="fonts/ArialNarrow-bold.fntdata"/><Relationship Id="rId18" Type="http://schemas.openxmlformats.org/officeDocument/2006/relationships/font" Target="fonts/ArialNarrow-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2" name="Shape 2"/>
        <p:cNvGrpSpPr/>
        <p:nvPr/>
      </p:nvGrpSpPr>
      <p:grpSpPr>
        <a:xfrm>
          <a:off x="0" y="0"/>
          <a:ext cx="0" cy="0"/>
          <a:chOff x="0" y="0"/>
          <a:chExt cx="0" cy="0"/>
        </a:xfrm>
      </p:grpSpPr>
      <p:sp>
        <p:nvSpPr>
          <p:cNvPr id="3" name="Shape 3"/>
          <p:cNvSpPr txBox="1"/>
          <p:nvPr>
            <p:ph idx="2" type="hdr"/>
          </p:nvPr>
        </p:nvSpPr>
        <p:spPr>
          <a:xfrm>
            <a:off x="0" y="0"/>
            <a:ext cx="2971799" cy="457200"/>
          </a:xfrm>
          <a:prstGeom prst="rect">
            <a:avLst/>
          </a:prstGeom>
          <a:noFill/>
          <a:ln>
            <a:noFill/>
          </a:ln>
        </p:spPr>
        <p:txBody>
          <a:bodyPr anchorCtr="0" anchor="t" bIns="91425" lIns="91425" rIns="91425" tIns="91425"/>
          <a:lstStyle>
            <a:lvl1pPr indent="0" lvl="0" marL="0" marR="0" rtl="0" algn="l">
              <a:lnSpc>
                <a:spcPct val="100000"/>
              </a:lnSpc>
              <a:spcBef>
                <a:spcPts val="0"/>
              </a:spcBef>
              <a:spcAft>
                <a:spcPts val="0"/>
              </a:spcAft>
              <a:buClr>
                <a:schemeClr val="dk1"/>
              </a:buClr>
              <a:buFont typeface="Arial"/>
              <a:buNone/>
              <a:defRPr b="0" i="0" sz="1200" u="none" cap="none" strike="noStrike">
                <a:solidFill>
                  <a:schemeClr val="dk1"/>
                </a:solidFill>
                <a:latin typeface="Arial"/>
                <a:ea typeface="Arial"/>
                <a:cs typeface="Arial"/>
                <a:sym typeface="Arial"/>
              </a:defRPr>
            </a:lvl1pPr>
            <a:lvl2pPr indent="0" lvl="1" marL="4572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6pPr>
            <a:lvl7pPr indent="0" lvl="6" marL="27432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7pPr>
            <a:lvl8pPr indent="0" lvl="7" marL="32004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8pPr>
            <a:lvl9pPr indent="0" lvl="8" marL="36576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9pPr>
          </a:lstStyle>
          <a:p/>
        </p:txBody>
      </p:sp>
      <p:sp>
        <p:nvSpPr>
          <p:cNvPr id="4" name="Shape 4"/>
          <p:cNvSpPr txBox="1"/>
          <p:nvPr>
            <p:ph idx="10" type="dt"/>
          </p:nvPr>
        </p:nvSpPr>
        <p:spPr>
          <a:xfrm>
            <a:off x="3884612" y="0"/>
            <a:ext cx="2971799" cy="457200"/>
          </a:xfrm>
          <a:prstGeom prst="rect">
            <a:avLst/>
          </a:prstGeom>
          <a:noFill/>
          <a:ln>
            <a:noFill/>
          </a:ln>
        </p:spPr>
        <p:txBody>
          <a:bodyPr anchorCtr="0" anchor="t" bIns="91425" lIns="91425" rIns="91425" tIns="91425"/>
          <a:lstStyle>
            <a:lvl1pPr indent="0" lvl="0" marL="0" marR="0" rtl="0" algn="r">
              <a:lnSpc>
                <a:spcPct val="100000"/>
              </a:lnSpc>
              <a:spcBef>
                <a:spcPts val="0"/>
              </a:spcBef>
              <a:spcAft>
                <a:spcPts val="0"/>
              </a:spcAft>
              <a:buClr>
                <a:schemeClr val="dk1"/>
              </a:buClr>
              <a:buFont typeface="Arial"/>
              <a:buNone/>
              <a:defRPr b="0" i="0" sz="1200" u="none" cap="none" strike="noStrike">
                <a:solidFill>
                  <a:schemeClr val="dk1"/>
                </a:solidFill>
                <a:latin typeface="Arial"/>
                <a:ea typeface="Arial"/>
                <a:cs typeface="Arial"/>
                <a:sym typeface="Arial"/>
              </a:defRPr>
            </a:lvl1pPr>
            <a:lvl2pPr indent="0" lvl="1" marL="4572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6pPr>
            <a:lvl7pPr indent="0" lvl="6" marL="27432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7pPr>
            <a:lvl8pPr indent="0" lvl="7" marL="32004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8pPr>
            <a:lvl9pPr indent="0" lvl="8" marL="36576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9pPr>
          </a:lstStyle>
          <a:p/>
        </p:txBody>
      </p:sp>
      <p:sp>
        <p:nvSpPr>
          <p:cNvPr id="5" name="Shape 5"/>
          <p:cNvSpPr/>
          <p:nvPr>
            <p:ph idx="3"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6" name="Shape 6"/>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indent="0" lvl="0" marL="0" marR="0" rtl="0" algn="l">
              <a:spcBef>
                <a:spcPts val="360"/>
              </a:spcBef>
              <a:spcAft>
                <a:spcPts val="0"/>
              </a:spcAft>
              <a:buClr>
                <a:schemeClr val="dk1"/>
              </a:buClr>
              <a:buFont typeface="Calibri"/>
              <a:buNone/>
              <a:defRPr b="0" i="0" sz="1200" u="none" cap="none" strike="noStrike">
                <a:solidFill>
                  <a:schemeClr val="dk1"/>
                </a:solidFill>
                <a:latin typeface="Calibri"/>
                <a:ea typeface="Calibri"/>
                <a:cs typeface="Calibri"/>
                <a:sym typeface="Calibri"/>
              </a:defRPr>
            </a:lvl1pPr>
            <a:lvl2pPr indent="0" lvl="1" marL="457200" marR="0" rtl="0" algn="l">
              <a:spcBef>
                <a:spcPts val="360"/>
              </a:spcBef>
              <a:spcAft>
                <a:spcPts val="0"/>
              </a:spcAft>
              <a:buClr>
                <a:schemeClr val="dk1"/>
              </a:buClr>
              <a:buFont typeface="Calibri"/>
              <a:buNone/>
              <a:defRPr b="0" i="0" sz="1200" u="none" cap="none" strike="noStrike">
                <a:solidFill>
                  <a:schemeClr val="dk1"/>
                </a:solidFill>
                <a:latin typeface="Calibri"/>
                <a:ea typeface="Calibri"/>
                <a:cs typeface="Calibri"/>
                <a:sym typeface="Calibri"/>
              </a:defRPr>
            </a:lvl2pPr>
            <a:lvl3pPr indent="0" lvl="2" marL="914400" marR="0" rtl="0" algn="l">
              <a:spcBef>
                <a:spcPts val="360"/>
              </a:spcBef>
              <a:spcAft>
                <a:spcPts val="0"/>
              </a:spcAft>
              <a:buClr>
                <a:schemeClr val="dk1"/>
              </a:buClr>
              <a:buFont typeface="Calibri"/>
              <a:buNone/>
              <a:defRPr b="0" i="0" sz="1200" u="none" cap="none" strike="noStrike">
                <a:solidFill>
                  <a:schemeClr val="dk1"/>
                </a:solidFill>
                <a:latin typeface="Calibri"/>
                <a:ea typeface="Calibri"/>
                <a:cs typeface="Calibri"/>
                <a:sym typeface="Calibri"/>
              </a:defRPr>
            </a:lvl3pPr>
            <a:lvl4pPr indent="0" lvl="3" marL="1371600" marR="0" rtl="0" algn="l">
              <a:spcBef>
                <a:spcPts val="360"/>
              </a:spcBef>
              <a:spcAft>
                <a:spcPts val="0"/>
              </a:spcAft>
              <a:buClr>
                <a:schemeClr val="dk1"/>
              </a:buClr>
              <a:buFont typeface="Calibri"/>
              <a:buNone/>
              <a:defRPr b="0" i="0" sz="1200" u="none" cap="none" strike="noStrike">
                <a:solidFill>
                  <a:schemeClr val="dk1"/>
                </a:solidFill>
                <a:latin typeface="Calibri"/>
                <a:ea typeface="Calibri"/>
                <a:cs typeface="Calibri"/>
                <a:sym typeface="Calibri"/>
              </a:defRPr>
            </a:lvl4pPr>
            <a:lvl5pPr indent="0" lvl="4" marL="1828800" marR="0" rtl="0" algn="l">
              <a:spcBef>
                <a:spcPts val="360"/>
              </a:spcBef>
              <a:spcAft>
                <a:spcPts val="0"/>
              </a:spcAft>
              <a:buClr>
                <a:schemeClr val="dk1"/>
              </a:buClr>
              <a:buFont typeface="Calibri"/>
              <a:buNone/>
              <a:defRPr b="0" i="0" sz="1200" u="none" cap="none" strike="noStrike">
                <a:solidFill>
                  <a:schemeClr val="dk1"/>
                </a:solidFill>
                <a:latin typeface="Calibri"/>
                <a:ea typeface="Calibri"/>
                <a:cs typeface="Calibri"/>
                <a:sym typeface="Calibri"/>
              </a:defRPr>
            </a:lvl5pPr>
            <a:lvl6pPr indent="0" lvl="5" marL="2286000" marR="0" rtl="0" algn="l">
              <a:spcBef>
                <a:spcPts val="0"/>
              </a:spcBef>
              <a:buClr>
                <a:schemeClr val="dk1"/>
              </a:buClr>
              <a:buFont typeface="Calibri"/>
              <a:buNone/>
              <a:defRPr b="0" i="0" sz="1200" u="none" cap="none" strike="noStrike">
                <a:solidFill>
                  <a:schemeClr val="dk1"/>
                </a:solidFill>
                <a:latin typeface="Calibri"/>
                <a:ea typeface="Calibri"/>
                <a:cs typeface="Calibri"/>
                <a:sym typeface="Calibri"/>
              </a:defRPr>
            </a:lvl6pPr>
            <a:lvl7pPr indent="0" lvl="6" marL="2743200" marR="0" rtl="0" algn="l">
              <a:spcBef>
                <a:spcPts val="0"/>
              </a:spcBef>
              <a:buClr>
                <a:schemeClr val="dk1"/>
              </a:buClr>
              <a:buFont typeface="Calibri"/>
              <a:buNone/>
              <a:defRPr b="0" i="0" sz="1200" u="none" cap="none" strike="noStrike">
                <a:solidFill>
                  <a:schemeClr val="dk1"/>
                </a:solidFill>
                <a:latin typeface="Calibri"/>
                <a:ea typeface="Calibri"/>
                <a:cs typeface="Calibri"/>
                <a:sym typeface="Calibri"/>
              </a:defRPr>
            </a:lvl7pPr>
            <a:lvl8pPr indent="0" lvl="7" marL="3200400" marR="0" rtl="0" algn="l">
              <a:spcBef>
                <a:spcPts val="0"/>
              </a:spcBef>
              <a:buClr>
                <a:schemeClr val="dk1"/>
              </a:buClr>
              <a:buFont typeface="Calibri"/>
              <a:buNone/>
              <a:defRPr b="0" i="0" sz="1200" u="none" cap="none" strike="noStrike">
                <a:solidFill>
                  <a:schemeClr val="dk1"/>
                </a:solidFill>
                <a:latin typeface="Calibri"/>
                <a:ea typeface="Calibri"/>
                <a:cs typeface="Calibri"/>
                <a:sym typeface="Calibri"/>
              </a:defRPr>
            </a:lvl8pPr>
            <a:lvl9pPr indent="0" lvl="8" marL="3657600" marR="0" rtl="0" algn="l">
              <a:spcBef>
                <a:spcPts val="0"/>
              </a:spcBef>
              <a:buClr>
                <a:schemeClr val="dk1"/>
              </a:buClr>
              <a:buFont typeface="Calibri"/>
              <a:buNone/>
              <a:defRPr b="0" i="0" sz="1200" u="none" cap="none" strike="noStrike">
                <a:solidFill>
                  <a:schemeClr val="dk1"/>
                </a:solidFill>
                <a:latin typeface="Calibri"/>
                <a:ea typeface="Calibri"/>
                <a:cs typeface="Calibri"/>
                <a:sym typeface="Calibri"/>
              </a:defRPr>
            </a:lvl9pPr>
          </a:lstStyle>
          <a:p/>
        </p:txBody>
      </p:sp>
      <p:sp>
        <p:nvSpPr>
          <p:cNvPr id="7" name="Shape 7"/>
          <p:cNvSpPr txBox="1"/>
          <p:nvPr>
            <p:ph idx="11" type="ftr"/>
          </p:nvPr>
        </p:nvSpPr>
        <p:spPr>
          <a:xfrm>
            <a:off x="0" y="8685213"/>
            <a:ext cx="2971799" cy="457200"/>
          </a:xfrm>
          <a:prstGeom prst="rect">
            <a:avLst/>
          </a:prstGeom>
          <a:noFill/>
          <a:ln>
            <a:noFill/>
          </a:ln>
        </p:spPr>
        <p:txBody>
          <a:bodyPr anchorCtr="0" anchor="b" bIns="91425" lIns="91425" rIns="91425" tIns="91425"/>
          <a:lstStyle>
            <a:lvl1pPr indent="0" lvl="0" marL="0" marR="0" rtl="0" algn="l">
              <a:lnSpc>
                <a:spcPct val="100000"/>
              </a:lnSpc>
              <a:spcBef>
                <a:spcPts val="0"/>
              </a:spcBef>
              <a:spcAft>
                <a:spcPts val="0"/>
              </a:spcAft>
              <a:buClr>
                <a:schemeClr val="dk1"/>
              </a:buClr>
              <a:buFont typeface="Arial"/>
              <a:buNone/>
              <a:defRPr b="0" i="0" sz="1200" u="none" cap="none" strike="noStrike">
                <a:solidFill>
                  <a:schemeClr val="dk1"/>
                </a:solidFill>
                <a:latin typeface="Arial"/>
                <a:ea typeface="Arial"/>
                <a:cs typeface="Arial"/>
                <a:sym typeface="Arial"/>
              </a:defRPr>
            </a:lvl1pPr>
            <a:lvl2pPr indent="0" lvl="1" marL="4572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6pPr>
            <a:lvl7pPr indent="0" lvl="6" marL="27432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7pPr>
            <a:lvl8pPr indent="0" lvl="7" marL="32004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8pPr>
            <a:lvl9pPr indent="0" lvl="8" marL="36576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9pPr>
          </a:lstStyle>
          <a:p/>
        </p:txBody>
      </p:sp>
      <p:sp>
        <p:nvSpPr>
          <p:cNvPr id="8" name="Shape 8"/>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chemeClr val="dk1"/>
              </a:buClr>
              <a:buSzPct val="25000"/>
              <a:buFont typeface="Arial"/>
              <a:buNone/>
            </a:pPr>
            <a:fld id="{00000000-1234-1234-1234-123412341234}" type="slidenum">
              <a:rPr b="0" i="0" lang="en-US" sz="1200" u="none" cap="none" strike="noStrike">
                <a:solidFill>
                  <a:schemeClr val="dk1"/>
                </a:solidFill>
                <a:latin typeface="Arial"/>
                <a:ea typeface="Arial"/>
                <a:cs typeface="Arial"/>
                <a:sym typeface="Arial"/>
              </a:rPr>
              <a:t>‹#›</a:t>
            </a:fld>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40" name="Shape 440"/>
        <p:cNvGrpSpPr/>
        <p:nvPr/>
      </p:nvGrpSpPr>
      <p:grpSpPr>
        <a:xfrm>
          <a:off x="0" y="0"/>
          <a:ext cx="0" cy="0"/>
          <a:chOff x="0" y="0"/>
          <a:chExt cx="0" cy="0"/>
        </a:xfrm>
      </p:grpSpPr>
      <p:sp>
        <p:nvSpPr>
          <p:cNvPr id="441" name="Shape 441"/>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
        <p:nvSpPr>
          <p:cNvPr id="442" name="Shape 44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443" name="Shape 443"/>
          <p:cNvSpPr txBox="1"/>
          <p:nvPr>
            <p:ph idx="12" type="sldNum"/>
          </p:nvPr>
        </p:nvSpPr>
        <p:spPr>
          <a:xfrm>
            <a:off x="3884612" y="8685213"/>
            <a:ext cx="2971799" cy="457200"/>
          </a:xfrm>
          <a:prstGeom prst="rect">
            <a:avLst/>
          </a:prstGeom>
        </p:spPr>
        <p:txBody>
          <a:bodyPr anchorCtr="0" anchor="b" bIns="45700" lIns="91425" rIns="91425" tIns="45700">
            <a:noAutofit/>
          </a:bodyPr>
          <a:lstStyle/>
          <a:p>
            <a:pPr lvl="0">
              <a:spcBef>
                <a:spcPts val="0"/>
              </a:spcBef>
              <a:buClr>
                <a:schemeClr val="dk1"/>
              </a:buClr>
              <a:buSzPct val="25000"/>
              <a:buFont typeface="Arial"/>
              <a:buNone/>
            </a:pPr>
            <a:fld id="{00000000-1234-1234-1234-123412341234}" type="slidenum">
              <a:rPr lang="en-US"/>
              <a:t>‹#›</a:t>
            </a:fld>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51" name="Shape 451"/>
        <p:cNvGrpSpPr/>
        <p:nvPr/>
      </p:nvGrpSpPr>
      <p:grpSpPr>
        <a:xfrm>
          <a:off x="0" y="0"/>
          <a:ext cx="0" cy="0"/>
          <a:chOff x="0" y="0"/>
          <a:chExt cx="0" cy="0"/>
        </a:xfrm>
      </p:grpSpPr>
      <p:sp>
        <p:nvSpPr>
          <p:cNvPr id="452" name="Shape 452"/>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
        <p:nvSpPr>
          <p:cNvPr id="453" name="Shape 45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
        <p:nvSpPr>
          <p:cNvPr id="454" name="Shape 454"/>
          <p:cNvSpPr txBox="1"/>
          <p:nvPr>
            <p:ph idx="12" type="sldNum"/>
          </p:nvPr>
        </p:nvSpPr>
        <p:spPr>
          <a:xfrm>
            <a:off x="3884612" y="8685213"/>
            <a:ext cx="2971799" cy="457200"/>
          </a:xfrm>
          <a:prstGeom prst="rect">
            <a:avLst/>
          </a:prstGeom>
        </p:spPr>
        <p:txBody>
          <a:bodyPr anchorCtr="0" anchor="b" bIns="45700" lIns="91425" rIns="91425" tIns="45700">
            <a:noAutofit/>
          </a:bodyPr>
          <a:lstStyle/>
          <a:p>
            <a:pPr lvl="0">
              <a:spcBef>
                <a:spcPts val="0"/>
              </a:spcBef>
              <a:buClr>
                <a:schemeClr val="dk1"/>
              </a:buClr>
              <a:buSzPct val="25000"/>
              <a:buFont typeface="Arial"/>
              <a:buNone/>
            </a:pPr>
            <a:fld id="{00000000-1234-1234-1234-123412341234}" type="slidenum">
              <a:rPr lang="en-US"/>
              <a:t>‹#›</a:t>
            </a:fld>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60" name="Shape 460"/>
        <p:cNvGrpSpPr/>
        <p:nvPr/>
      </p:nvGrpSpPr>
      <p:grpSpPr>
        <a:xfrm>
          <a:off x="0" y="0"/>
          <a:ext cx="0" cy="0"/>
          <a:chOff x="0" y="0"/>
          <a:chExt cx="0" cy="0"/>
        </a:xfrm>
      </p:grpSpPr>
      <p:sp>
        <p:nvSpPr>
          <p:cNvPr id="461" name="Shape 461"/>
          <p:cNvSpPr txBox="1"/>
          <p:nvPr>
            <p:ph idx="1" type="body"/>
          </p:nvPr>
        </p:nvSpPr>
        <p:spPr>
          <a:xfrm>
            <a:off x="685784" y="4343395"/>
            <a:ext cx="5486400" cy="4114800"/>
          </a:xfrm>
          <a:prstGeom prst="rect">
            <a:avLst/>
          </a:prstGeom>
        </p:spPr>
        <p:txBody>
          <a:bodyPr anchorCtr="0" anchor="t" bIns="91425" lIns="91425" rIns="91425" tIns="91425">
            <a:noAutofit/>
          </a:bodyPr>
          <a:lstStyle/>
          <a:p>
            <a:pPr lvl="0" rtl="0">
              <a:spcBef>
                <a:spcPts val="0"/>
              </a:spcBef>
              <a:buNone/>
            </a:pPr>
            <a:r>
              <a:t/>
            </a:r>
            <a:endParaRPr/>
          </a:p>
        </p:txBody>
      </p:sp>
      <p:sp>
        <p:nvSpPr>
          <p:cNvPr id="462" name="Shape 462"/>
          <p:cNvSpPr/>
          <p:nvPr>
            <p:ph idx="2" type="sldImg"/>
          </p:nvPr>
        </p:nvSpPr>
        <p:spPr>
          <a:xfrm>
            <a:off x="1143447" y="685791"/>
            <a:ext cx="45717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84" name="Shape 484"/>
        <p:cNvGrpSpPr/>
        <p:nvPr/>
      </p:nvGrpSpPr>
      <p:grpSpPr>
        <a:xfrm>
          <a:off x="0" y="0"/>
          <a:ext cx="0" cy="0"/>
          <a:chOff x="0" y="0"/>
          <a:chExt cx="0" cy="0"/>
        </a:xfrm>
      </p:grpSpPr>
      <p:sp>
        <p:nvSpPr>
          <p:cNvPr id="485" name="Shape 48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
        <p:nvSpPr>
          <p:cNvPr id="486" name="Shape 486"/>
          <p:cNvSpPr/>
          <p:nvPr>
            <p:ph idx="2" type="sldImg"/>
          </p:nvPr>
        </p:nvSpPr>
        <p:spPr>
          <a:xfrm>
            <a:off x="1714762" y="685800"/>
            <a:ext cx="3429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90" name="Shape 490"/>
        <p:cNvGrpSpPr/>
        <p:nvPr/>
      </p:nvGrpSpPr>
      <p:grpSpPr>
        <a:xfrm>
          <a:off x="0" y="0"/>
          <a:ext cx="0" cy="0"/>
          <a:chOff x="0" y="0"/>
          <a:chExt cx="0" cy="0"/>
        </a:xfrm>
      </p:grpSpPr>
      <p:sp>
        <p:nvSpPr>
          <p:cNvPr id="491" name="Shape 49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
        <p:nvSpPr>
          <p:cNvPr id="492" name="Shape 492"/>
          <p:cNvSpPr/>
          <p:nvPr>
            <p:ph idx="2" type="sldImg"/>
          </p:nvPr>
        </p:nvSpPr>
        <p:spPr>
          <a:xfrm>
            <a:off x="1142404" y="685800"/>
            <a:ext cx="45732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97" name="Shape 497"/>
        <p:cNvGrpSpPr/>
        <p:nvPr/>
      </p:nvGrpSpPr>
      <p:grpSpPr>
        <a:xfrm>
          <a:off x="0" y="0"/>
          <a:ext cx="0" cy="0"/>
          <a:chOff x="0" y="0"/>
          <a:chExt cx="0" cy="0"/>
        </a:xfrm>
      </p:grpSpPr>
      <p:sp>
        <p:nvSpPr>
          <p:cNvPr id="498" name="Shape 498"/>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499" name="Shape 499"/>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Clr>
                <a:schemeClr val="dk1"/>
              </a:buClr>
              <a:buSzPct val="25000"/>
              <a:buFont typeface="Calibri"/>
              <a:buNone/>
            </a:pPr>
            <a:r>
              <a:t/>
            </a:r>
            <a:endParaRPr b="0" i="0" sz="1200" u="none" cap="none" strike="noStrike">
              <a:solidFill>
                <a:schemeClr val="dk1"/>
              </a:solidFill>
              <a:latin typeface="Calibri"/>
              <a:ea typeface="Calibri"/>
              <a:cs typeface="Calibri"/>
              <a:sym typeface="Calibri"/>
            </a:endParaRPr>
          </a:p>
        </p:txBody>
      </p:sp>
      <p:sp>
        <p:nvSpPr>
          <p:cNvPr id="500" name="Shape 500"/>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chemeClr val="dk1"/>
              </a:buClr>
              <a:buSzPct val="25000"/>
              <a:buFont typeface="Arial"/>
              <a:buNone/>
            </a:pPr>
            <a:fld id="{00000000-1234-1234-1234-123412341234}" type="slidenum">
              <a:rPr b="0" i="0" lang="en-US" sz="1200" u="none" cap="none" strike="noStrike">
                <a:solidFill>
                  <a:schemeClr val="dk1"/>
                </a:solidFill>
                <a:latin typeface="Arial"/>
                <a:ea typeface="Arial"/>
                <a:cs typeface="Arial"/>
                <a:sym typeface="Arial"/>
              </a:rPr>
              <a:t>‹#›</a:t>
            </a:fld>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06" name="Shape 506"/>
        <p:cNvGrpSpPr/>
        <p:nvPr/>
      </p:nvGrpSpPr>
      <p:grpSpPr>
        <a:xfrm>
          <a:off x="0" y="0"/>
          <a:ext cx="0" cy="0"/>
          <a:chOff x="0" y="0"/>
          <a:chExt cx="0" cy="0"/>
        </a:xfrm>
      </p:grpSpPr>
      <p:sp>
        <p:nvSpPr>
          <p:cNvPr id="507" name="Shape 50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
        <p:nvSpPr>
          <p:cNvPr id="508" name="Shape 508"/>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25" name="Shape 525"/>
        <p:cNvGrpSpPr/>
        <p:nvPr/>
      </p:nvGrpSpPr>
      <p:grpSpPr>
        <a:xfrm>
          <a:off x="0" y="0"/>
          <a:ext cx="0" cy="0"/>
          <a:chOff x="0" y="0"/>
          <a:chExt cx="0" cy="0"/>
        </a:xfrm>
      </p:grpSpPr>
      <p:sp>
        <p:nvSpPr>
          <p:cNvPr id="526" name="Shape 52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t/>
            </a:r>
            <a:endParaRPr/>
          </a:p>
        </p:txBody>
      </p:sp>
      <p:sp>
        <p:nvSpPr>
          <p:cNvPr id="527" name="Shape 527"/>
          <p:cNvSpPr/>
          <p:nvPr>
            <p:ph idx="2" type="sldImg"/>
          </p:nvPr>
        </p:nvSpPr>
        <p:spPr>
          <a:xfrm>
            <a:off x="1143225" y="685800"/>
            <a:ext cx="45723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03.jpg"/><Relationship Id="rId3" Type="http://schemas.openxmlformats.org/officeDocument/2006/relationships/image" Target="../media/image02.png"/></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06.jpg"/><Relationship Id="rId3" Type="http://schemas.openxmlformats.org/officeDocument/2006/relationships/image" Target="../media/image01.png"/></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00.png"/></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itle and Content">
    <p:spTree>
      <p:nvGrpSpPr>
        <p:cNvPr id="15" name="Shape 15"/>
        <p:cNvGrpSpPr/>
        <p:nvPr/>
      </p:nvGrpSpPr>
      <p:grpSpPr>
        <a:xfrm>
          <a:off x="0" y="0"/>
          <a:ext cx="0" cy="0"/>
          <a:chOff x="0" y="0"/>
          <a:chExt cx="0" cy="0"/>
        </a:xfrm>
      </p:grpSpPr>
      <p:sp>
        <p:nvSpPr>
          <p:cNvPr id="16" name="Shape 16"/>
          <p:cNvSpPr txBox="1"/>
          <p:nvPr>
            <p:ph type="title"/>
          </p:nvPr>
        </p:nvSpPr>
        <p:spPr>
          <a:xfrm>
            <a:off x="628650" y="365127"/>
            <a:ext cx="7886700" cy="1325562"/>
          </a:xfrm>
          <a:prstGeom prst="rect">
            <a:avLst/>
          </a:prstGeom>
          <a:noFill/>
          <a:ln>
            <a:noFill/>
          </a:ln>
        </p:spPr>
        <p:txBody>
          <a:bodyPr anchorCtr="0" anchor="ctr" bIns="91425" lIns="91425" rIns="91425" tIns="91425"/>
          <a:lstStyle>
            <a:lvl1pPr indent="0" lvl="0" marL="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1pPr>
            <a:lvl2pPr indent="0" lvl="1" marL="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2pPr>
            <a:lvl3pPr indent="0" lvl="2" marL="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3pPr>
            <a:lvl4pPr indent="0" lvl="3" marL="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4pPr>
            <a:lvl5pPr indent="0" lvl="4" marL="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5pPr>
            <a:lvl6pPr indent="0" lvl="5" marL="45720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6pPr>
            <a:lvl7pPr indent="0" lvl="6" marL="91440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7pPr>
            <a:lvl8pPr indent="0" lvl="7" marL="137160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8pPr>
            <a:lvl9pPr indent="0" lvl="8" marL="182880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9pPr>
          </a:lstStyle>
          <a:p/>
        </p:txBody>
      </p:sp>
      <p:sp>
        <p:nvSpPr>
          <p:cNvPr id="17" name="Shape 17"/>
          <p:cNvSpPr txBox="1"/>
          <p:nvPr>
            <p:ph idx="1" type="body"/>
          </p:nvPr>
        </p:nvSpPr>
        <p:spPr>
          <a:xfrm>
            <a:off x="628650" y="1825625"/>
            <a:ext cx="7886700" cy="4351338"/>
          </a:xfrm>
          <a:prstGeom prst="rect">
            <a:avLst/>
          </a:prstGeom>
          <a:noFill/>
          <a:ln>
            <a:noFill/>
          </a:ln>
        </p:spPr>
        <p:txBody>
          <a:bodyPr anchorCtr="0" anchor="t" bIns="91425" lIns="91425" rIns="91425" tIns="91425"/>
          <a:lstStyle>
            <a:lvl1pPr indent="127000" lvl="0" marL="228600" marR="0" rtl="0" algn="l">
              <a:lnSpc>
                <a:spcPct val="90000"/>
              </a:lnSpc>
              <a:spcBef>
                <a:spcPts val="1000"/>
              </a:spcBef>
              <a:spcAft>
                <a:spcPts val="0"/>
              </a:spcAft>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spcAft>
                <a:spcPts val="0"/>
              </a:spcAft>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25400" lvl="2" marL="1143000" marR="0" rtl="0" algn="l">
              <a:lnSpc>
                <a:spcPct val="90000"/>
              </a:lnSpc>
              <a:spcBef>
                <a:spcPts val="5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0" lvl="3" marL="16002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0" lvl="4" marL="20574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0" lvl="5" marL="25146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0" lvl="6" marL="29718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0" lvl="7" marL="34290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0" lvl="8" marL="38862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18" name="Shape 18"/>
          <p:cNvSpPr txBox="1"/>
          <p:nvPr>
            <p:ph idx="10" type="dt"/>
          </p:nvPr>
        </p:nvSpPr>
        <p:spPr>
          <a:xfrm>
            <a:off x="628650" y="6356351"/>
            <a:ext cx="2057400" cy="365125"/>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4572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6pPr>
            <a:lvl7pPr indent="0" lvl="6" marL="27432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7pPr>
            <a:lvl8pPr indent="0" lvl="7" marL="32004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8pPr>
            <a:lvl9pPr indent="0" lvl="8" marL="36576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9pPr>
          </a:lstStyle>
          <a:p/>
        </p:txBody>
      </p:sp>
      <p:sp>
        <p:nvSpPr>
          <p:cNvPr id="19" name="Shape 19"/>
          <p:cNvSpPr txBox="1"/>
          <p:nvPr>
            <p:ph idx="11" type="ftr"/>
          </p:nvPr>
        </p:nvSpPr>
        <p:spPr>
          <a:xfrm>
            <a:off x="3028950" y="6356351"/>
            <a:ext cx="3086098" cy="365125"/>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4572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6pPr>
            <a:lvl7pPr indent="0" lvl="6" marL="27432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7pPr>
            <a:lvl8pPr indent="0" lvl="7" marL="32004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8pPr>
            <a:lvl9pPr indent="0" lvl="8" marL="36576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9pPr>
          </a:lstStyle>
          <a:p/>
        </p:txBody>
      </p:sp>
      <p:sp>
        <p:nvSpPr>
          <p:cNvPr id="20" name="Shape 20"/>
          <p:cNvSpPr txBox="1"/>
          <p:nvPr>
            <p:ph idx="12" type="sldNum"/>
          </p:nvPr>
        </p:nvSpPr>
        <p:spPr>
          <a:xfrm>
            <a:off x="6457950" y="6356351"/>
            <a:ext cx="2057400"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Arial"/>
              <a:buNone/>
            </a:pPr>
            <a:fld id="{00000000-1234-1234-1234-123412341234}" type="slidenum">
              <a:rPr b="0" i="0" lang="en-US" sz="1200" u="none" cap="none" strike="noStrike">
                <a:solidFill>
                  <a:srgbClr val="888888"/>
                </a:solidFill>
                <a:latin typeface="Arial"/>
                <a:ea typeface="Arial"/>
                <a:cs typeface="Arial"/>
                <a:sym typeface="Arial"/>
              </a:rPr>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x">
  <p:cSld name="Title and Vertical Text">
    <p:spTree>
      <p:nvGrpSpPr>
        <p:cNvPr id="72" name="Shape 72"/>
        <p:cNvGrpSpPr/>
        <p:nvPr/>
      </p:nvGrpSpPr>
      <p:grpSpPr>
        <a:xfrm>
          <a:off x="0" y="0"/>
          <a:ext cx="0" cy="0"/>
          <a:chOff x="0" y="0"/>
          <a:chExt cx="0" cy="0"/>
        </a:xfrm>
      </p:grpSpPr>
      <p:sp>
        <p:nvSpPr>
          <p:cNvPr id="73" name="Shape 73"/>
          <p:cNvSpPr txBox="1"/>
          <p:nvPr>
            <p:ph type="title"/>
          </p:nvPr>
        </p:nvSpPr>
        <p:spPr>
          <a:xfrm>
            <a:off x="628650" y="365127"/>
            <a:ext cx="7886700" cy="1325562"/>
          </a:xfrm>
          <a:prstGeom prst="rect">
            <a:avLst/>
          </a:prstGeom>
          <a:noFill/>
          <a:ln>
            <a:noFill/>
          </a:ln>
        </p:spPr>
        <p:txBody>
          <a:bodyPr anchorCtr="0" anchor="ctr" bIns="91425" lIns="91425" rIns="91425" tIns="91425"/>
          <a:lstStyle>
            <a:lvl1pPr indent="0" lvl="0" marL="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1pPr>
            <a:lvl2pPr indent="0" lvl="1" marL="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2pPr>
            <a:lvl3pPr indent="0" lvl="2" marL="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3pPr>
            <a:lvl4pPr indent="0" lvl="3" marL="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4pPr>
            <a:lvl5pPr indent="0" lvl="4" marL="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5pPr>
            <a:lvl6pPr indent="0" lvl="5" marL="45720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6pPr>
            <a:lvl7pPr indent="0" lvl="6" marL="91440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7pPr>
            <a:lvl8pPr indent="0" lvl="7" marL="137160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8pPr>
            <a:lvl9pPr indent="0" lvl="8" marL="182880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9pPr>
          </a:lstStyle>
          <a:p/>
        </p:txBody>
      </p:sp>
      <p:sp>
        <p:nvSpPr>
          <p:cNvPr id="74" name="Shape 74"/>
          <p:cNvSpPr txBox="1"/>
          <p:nvPr>
            <p:ph idx="1" type="body"/>
          </p:nvPr>
        </p:nvSpPr>
        <p:spPr>
          <a:xfrm rot="5400000">
            <a:off x="2396330" y="57942"/>
            <a:ext cx="4351338" cy="7886700"/>
          </a:xfrm>
          <a:prstGeom prst="rect">
            <a:avLst/>
          </a:prstGeom>
          <a:noFill/>
          <a:ln>
            <a:noFill/>
          </a:ln>
        </p:spPr>
        <p:txBody>
          <a:bodyPr anchorCtr="0" anchor="t" bIns="91425" lIns="91425" rIns="91425" tIns="91425"/>
          <a:lstStyle>
            <a:lvl1pPr indent="127000" lvl="0" marL="228600" marR="0" rtl="0" algn="l">
              <a:lnSpc>
                <a:spcPct val="90000"/>
              </a:lnSpc>
              <a:spcBef>
                <a:spcPts val="1000"/>
              </a:spcBef>
              <a:spcAft>
                <a:spcPts val="0"/>
              </a:spcAft>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spcAft>
                <a:spcPts val="0"/>
              </a:spcAft>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25400" lvl="2" marL="1143000" marR="0" rtl="0" algn="l">
              <a:lnSpc>
                <a:spcPct val="90000"/>
              </a:lnSpc>
              <a:spcBef>
                <a:spcPts val="5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0" lvl="3" marL="16002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0" lvl="4" marL="20574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0" lvl="5" marL="25146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0" lvl="6" marL="29718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0" lvl="7" marL="34290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0" lvl="8" marL="38862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75" name="Shape 75"/>
          <p:cNvSpPr txBox="1"/>
          <p:nvPr>
            <p:ph idx="10" type="dt"/>
          </p:nvPr>
        </p:nvSpPr>
        <p:spPr>
          <a:xfrm>
            <a:off x="628650" y="6356351"/>
            <a:ext cx="2057400" cy="365125"/>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4572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6pPr>
            <a:lvl7pPr indent="0" lvl="6" marL="27432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7pPr>
            <a:lvl8pPr indent="0" lvl="7" marL="32004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8pPr>
            <a:lvl9pPr indent="0" lvl="8" marL="36576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9pPr>
          </a:lstStyle>
          <a:p/>
        </p:txBody>
      </p:sp>
      <p:sp>
        <p:nvSpPr>
          <p:cNvPr id="76" name="Shape 76"/>
          <p:cNvSpPr txBox="1"/>
          <p:nvPr>
            <p:ph idx="11" type="ftr"/>
          </p:nvPr>
        </p:nvSpPr>
        <p:spPr>
          <a:xfrm>
            <a:off x="3028950" y="6356351"/>
            <a:ext cx="3086098" cy="365125"/>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4572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6pPr>
            <a:lvl7pPr indent="0" lvl="6" marL="27432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7pPr>
            <a:lvl8pPr indent="0" lvl="7" marL="32004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8pPr>
            <a:lvl9pPr indent="0" lvl="8" marL="36576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9pPr>
          </a:lstStyle>
          <a:p/>
        </p:txBody>
      </p:sp>
      <p:sp>
        <p:nvSpPr>
          <p:cNvPr id="77" name="Shape 77"/>
          <p:cNvSpPr txBox="1"/>
          <p:nvPr>
            <p:ph idx="12" type="sldNum"/>
          </p:nvPr>
        </p:nvSpPr>
        <p:spPr>
          <a:xfrm>
            <a:off x="6457950" y="6356351"/>
            <a:ext cx="2057400"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Arial"/>
              <a:buNone/>
            </a:pPr>
            <a:fld id="{00000000-1234-1234-1234-123412341234}" type="slidenum">
              <a:rPr b="0" i="0" lang="en-US" sz="1200" u="none" cap="none" strike="noStrike">
                <a:solidFill>
                  <a:srgbClr val="888888"/>
                </a:solidFill>
                <a:latin typeface="Arial"/>
                <a:ea typeface="Arial"/>
                <a:cs typeface="Arial"/>
                <a:sym typeface="Arial"/>
              </a:rPr>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itleAndTx">
  <p:cSld name="Vertical Title and Text">
    <p:spTree>
      <p:nvGrpSpPr>
        <p:cNvPr id="78" name="Shape 78"/>
        <p:cNvGrpSpPr/>
        <p:nvPr/>
      </p:nvGrpSpPr>
      <p:grpSpPr>
        <a:xfrm>
          <a:off x="0" y="0"/>
          <a:ext cx="0" cy="0"/>
          <a:chOff x="0" y="0"/>
          <a:chExt cx="0" cy="0"/>
        </a:xfrm>
      </p:grpSpPr>
      <p:sp>
        <p:nvSpPr>
          <p:cNvPr id="79" name="Shape 79"/>
          <p:cNvSpPr txBox="1"/>
          <p:nvPr>
            <p:ph type="title"/>
          </p:nvPr>
        </p:nvSpPr>
        <p:spPr>
          <a:xfrm rot="5400000">
            <a:off x="4623594" y="2285206"/>
            <a:ext cx="5811838" cy="1971675"/>
          </a:xfrm>
          <a:prstGeom prst="rect">
            <a:avLst/>
          </a:prstGeom>
          <a:noFill/>
          <a:ln>
            <a:noFill/>
          </a:ln>
        </p:spPr>
        <p:txBody>
          <a:bodyPr anchorCtr="0" anchor="ctr" bIns="91425" lIns="91425" rIns="91425" tIns="91425"/>
          <a:lstStyle>
            <a:lvl1pPr indent="0" lvl="0" marL="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1pPr>
            <a:lvl2pPr indent="0" lvl="1" marL="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2pPr>
            <a:lvl3pPr indent="0" lvl="2" marL="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3pPr>
            <a:lvl4pPr indent="0" lvl="3" marL="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4pPr>
            <a:lvl5pPr indent="0" lvl="4" marL="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5pPr>
            <a:lvl6pPr indent="0" lvl="5" marL="45720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6pPr>
            <a:lvl7pPr indent="0" lvl="6" marL="91440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7pPr>
            <a:lvl8pPr indent="0" lvl="7" marL="137160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8pPr>
            <a:lvl9pPr indent="0" lvl="8" marL="182880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9pPr>
          </a:lstStyle>
          <a:p/>
        </p:txBody>
      </p:sp>
      <p:sp>
        <p:nvSpPr>
          <p:cNvPr id="80" name="Shape 80"/>
          <p:cNvSpPr txBox="1"/>
          <p:nvPr>
            <p:ph idx="1" type="body"/>
          </p:nvPr>
        </p:nvSpPr>
        <p:spPr>
          <a:xfrm rot="5400000">
            <a:off x="623093" y="370680"/>
            <a:ext cx="5811838" cy="5800725"/>
          </a:xfrm>
          <a:prstGeom prst="rect">
            <a:avLst/>
          </a:prstGeom>
          <a:noFill/>
          <a:ln>
            <a:noFill/>
          </a:ln>
        </p:spPr>
        <p:txBody>
          <a:bodyPr anchorCtr="0" anchor="t" bIns="91425" lIns="91425" rIns="91425" tIns="91425"/>
          <a:lstStyle>
            <a:lvl1pPr indent="127000" lvl="0" marL="228600" marR="0" rtl="0" algn="l">
              <a:lnSpc>
                <a:spcPct val="90000"/>
              </a:lnSpc>
              <a:spcBef>
                <a:spcPts val="1000"/>
              </a:spcBef>
              <a:spcAft>
                <a:spcPts val="0"/>
              </a:spcAft>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spcAft>
                <a:spcPts val="0"/>
              </a:spcAft>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25400" lvl="2" marL="1143000" marR="0" rtl="0" algn="l">
              <a:lnSpc>
                <a:spcPct val="90000"/>
              </a:lnSpc>
              <a:spcBef>
                <a:spcPts val="5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0" lvl="3" marL="16002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0" lvl="4" marL="20574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0" lvl="5" marL="25146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0" lvl="6" marL="29718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0" lvl="7" marL="34290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0" lvl="8" marL="38862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81" name="Shape 81"/>
          <p:cNvSpPr txBox="1"/>
          <p:nvPr>
            <p:ph idx="10" type="dt"/>
          </p:nvPr>
        </p:nvSpPr>
        <p:spPr>
          <a:xfrm>
            <a:off x="628650" y="6356351"/>
            <a:ext cx="2057400" cy="365125"/>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4572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6pPr>
            <a:lvl7pPr indent="0" lvl="6" marL="27432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7pPr>
            <a:lvl8pPr indent="0" lvl="7" marL="32004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8pPr>
            <a:lvl9pPr indent="0" lvl="8" marL="36576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9pPr>
          </a:lstStyle>
          <a:p/>
        </p:txBody>
      </p:sp>
      <p:sp>
        <p:nvSpPr>
          <p:cNvPr id="82" name="Shape 82"/>
          <p:cNvSpPr txBox="1"/>
          <p:nvPr>
            <p:ph idx="11" type="ftr"/>
          </p:nvPr>
        </p:nvSpPr>
        <p:spPr>
          <a:xfrm>
            <a:off x="3028950" y="6356351"/>
            <a:ext cx="3086098" cy="365125"/>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4572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6pPr>
            <a:lvl7pPr indent="0" lvl="6" marL="27432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7pPr>
            <a:lvl8pPr indent="0" lvl="7" marL="32004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8pPr>
            <a:lvl9pPr indent="0" lvl="8" marL="36576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9pPr>
          </a:lstStyle>
          <a:p/>
        </p:txBody>
      </p:sp>
      <p:sp>
        <p:nvSpPr>
          <p:cNvPr id="83" name="Shape 83"/>
          <p:cNvSpPr txBox="1"/>
          <p:nvPr>
            <p:ph idx="12" type="sldNum"/>
          </p:nvPr>
        </p:nvSpPr>
        <p:spPr>
          <a:xfrm>
            <a:off x="6457950" y="6356351"/>
            <a:ext cx="2057400"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Arial"/>
              <a:buNone/>
            </a:pPr>
            <a:fld id="{00000000-1234-1234-1234-123412341234}" type="slidenum">
              <a:rPr b="0" i="0" lang="en-US" sz="1200" u="none" cap="none" strike="noStrike">
                <a:solidFill>
                  <a:srgbClr val="888888"/>
                </a:solidFill>
                <a:latin typeface="Arial"/>
                <a:ea typeface="Arial"/>
                <a:cs typeface="Arial"/>
                <a:sym typeface="Arial"/>
              </a:rPr>
              <a:t>‹#›</a:t>
            </a:fld>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Slide">
    <p:spTree>
      <p:nvGrpSpPr>
        <p:cNvPr id="90" name="Shape 90"/>
        <p:cNvGrpSpPr/>
        <p:nvPr/>
      </p:nvGrpSpPr>
      <p:grpSpPr>
        <a:xfrm>
          <a:off x="0" y="0"/>
          <a:ext cx="0" cy="0"/>
          <a:chOff x="0" y="0"/>
          <a:chExt cx="0" cy="0"/>
        </a:xfrm>
      </p:grpSpPr>
      <p:sp>
        <p:nvSpPr>
          <p:cNvPr id="91" name="Shape 91"/>
          <p:cNvSpPr txBox="1"/>
          <p:nvPr>
            <p:ph type="title"/>
          </p:nvPr>
        </p:nvSpPr>
        <p:spPr>
          <a:xfrm>
            <a:off x="457171" y="273352"/>
            <a:ext cx="8228700" cy="1145100"/>
          </a:xfrm>
          <a:prstGeom prst="rect">
            <a:avLst/>
          </a:prstGeom>
          <a:noFill/>
          <a:ln>
            <a:noFill/>
          </a:ln>
        </p:spPr>
        <p:txBody>
          <a:bodyPr anchorCtr="0" anchor="ctr" bIns="82925" lIns="82925" rIns="82925" tIns="82925"/>
          <a:lstStyle>
            <a:lvl1pPr indent="0" lvl="0" marL="0" marR="0" rtl="0" algn="l">
              <a:spcBef>
                <a:spcPts val="0"/>
              </a:spcBef>
              <a:buNone/>
              <a:defRPr b="0" i="0" sz="1600" u="none" cap="none" strike="noStrike"/>
            </a:lvl1pPr>
            <a:lvl2pPr indent="0" lvl="1" marL="0" marR="0" rtl="0" algn="l">
              <a:spcBef>
                <a:spcPts val="0"/>
              </a:spcBef>
              <a:buNone/>
              <a:defRPr b="0" i="0" sz="1600" u="none" cap="none" strike="noStrike"/>
            </a:lvl2pPr>
            <a:lvl3pPr indent="0" lvl="2" marL="0" marR="0" rtl="0" algn="l">
              <a:spcBef>
                <a:spcPts val="0"/>
              </a:spcBef>
              <a:buNone/>
              <a:defRPr b="0" i="0" sz="1600" u="none" cap="none" strike="noStrike"/>
            </a:lvl3pPr>
            <a:lvl4pPr indent="0" lvl="3" marL="0" marR="0" rtl="0" algn="l">
              <a:spcBef>
                <a:spcPts val="0"/>
              </a:spcBef>
              <a:buNone/>
              <a:defRPr b="0" i="0" sz="1600" u="none" cap="none" strike="noStrike"/>
            </a:lvl4pPr>
            <a:lvl5pPr indent="0" lvl="4" marL="0" marR="0" rtl="0" algn="l">
              <a:spcBef>
                <a:spcPts val="0"/>
              </a:spcBef>
              <a:buNone/>
              <a:defRPr b="0" i="0" sz="1600" u="none" cap="none" strike="noStrike"/>
            </a:lvl5pPr>
            <a:lvl6pPr indent="0" lvl="5" marL="0" marR="0" rtl="0" algn="l">
              <a:spcBef>
                <a:spcPts val="0"/>
              </a:spcBef>
              <a:buNone/>
              <a:defRPr b="0" i="0" sz="1600" u="none" cap="none" strike="noStrike"/>
            </a:lvl6pPr>
            <a:lvl7pPr indent="0" lvl="6" marL="0" marR="0" rtl="0" algn="l">
              <a:spcBef>
                <a:spcPts val="0"/>
              </a:spcBef>
              <a:buNone/>
              <a:defRPr b="0" i="0" sz="1600" u="none" cap="none" strike="noStrike"/>
            </a:lvl7pPr>
            <a:lvl8pPr indent="0" lvl="7" marL="0" marR="0" rtl="0" algn="l">
              <a:spcBef>
                <a:spcPts val="0"/>
              </a:spcBef>
              <a:buNone/>
              <a:defRPr b="0" i="0" sz="1600" u="none" cap="none" strike="noStrike"/>
            </a:lvl8pPr>
            <a:lvl9pPr indent="0" lvl="8" marL="0" marR="0" rtl="0" algn="l">
              <a:spcBef>
                <a:spcPts val="0"/>
              </a:spcBef>
              <a:buNone/>
              <a:defRPr b="0" i="0" sz="1600" u="none" cap="none" strike="noStrike"/>
            </a:lvl9pPr>
          </a:lstStyle>
          <a:p/>
        </p:txBody>
      </p:sp>
      <p:sp>
        <p:nvSpPr>
          <p:cNvPr id="92" name="Shape 92"/>
          <p:cNvSpPr txBox="1"/>
          <p:nvPr>
            <p:ph idx="1" type="subTitle"/>
          </p:nvPr>
        </p:nvSpPr>
        <p:spPr>
          <a:xfrm>
            <a:off x="457171" y="1604841"/>
            <a:ext cx="8046000" cy="3977700"/>
          </a:xfrm>
          <a:prstGeom prst="rect">
            <a:avLst/>
          </a:prstGeom>
          <a:noFill/>
          <a:ln>
            <a:noFill/>
          </a:ln>
        </p:spPr>
        <p:txBody>
          <a:bodyPr anchorCtr="0" anchor="ctr" bIns="82925" lIns="82925" rIns="82925" tIns="82925"/>
          <a:lstStyle>
            <a:lvl1pPr indent="0" lvl="0" marL="0" marR="0" rtl="0" algn="l">
              <a:spcBef>
                <a:spcPts val="0"/>
              </a:spcBef>
              <a:buNone/>
              <a:defRPr b="0" i="0" sz="1600" u="none" cap="none" strike="noStrike"/>
            </a:lvl1pPr>
            <a:lvl2pPr indent="0" lvl="1" marL="419100" marR="0" rtl="0" algn="l">
              <a:spcBef>
                <a:spcPts val="0"/>
              </a:spcBef>
              <a:buNone/>
              <a:defRPr b="0" i="0" sz="1600" u="none" cap="none" strike="noStrike"/>
            </a:lvl2pPr>
            <a:lvl3pPr indent="0" lvl="2" marL="825500" marR="0" rtl="0" algn="l">
              <a:spcBef>
                <a:spcPts val="0"/>
              </a:spcBef>
              <a:buNone/>
              <a:defRPr b="0" i="0" sz="1600" u="none" cap="none" strike="noStrike"/>
            </a:lvl3pPr>
            <a:lvl4pPr indent="0" lvl="3" marL="1244600" marR="0" rtl="0" algn="l">
              <a:spcBef>
                <a:spcPts val="0"/>
              </a:spcBef>
              <a:buNone/>
              <a:defRPr b="0" i="0" sz="1600" u="none" cap="none" strike="noStrike"/>
            </a:lvl4pPr>
            <a:lvl5pPr indent="0" lvl="4" marL="1663700" marR="0" rtl="0" algn="l">
              <a:spcBef>
                <a:spcPts val="0"/>
              </a:spcBef>
              <a:buNone/>
              <a:defRPr b="0" i="0" sz="1600" u="none" cap="none" strike="noStrike"/>
            </a:lvl5pPr>
            <a:lvl6pPr indent="0" lvl="5" marL="2070100" marR="0" rtl="0" algn="l">
              <a:spcBef>
                <a:spcPts val="0"/>
              </a:spcBef>
              <a:buNone/>
              <a:defRPr b="0" i="0" sz="1600" u="none" cap="none" strike="noStrike"/>
            </a:lvl6pPr>
            <a:lvl7pPr indent="0" lvl="6" marL="2489200" marR="0" rtl="0" algn="l">
              <a:spcBef>
                <a:spcPts val="0"/>
              </a:spcBef>
              <a:buNone/>
              <a:defRPr b="0" i="0" sz="1600" u="none" cap="none" strike="noStrike"/>
            </a:lvl7pPr>
            <a:lvl8pPr indent="0" lvl="7" marL="2908300" marR="0" rtl="0" algn="l">
              <a:spcBef>
                <a:spcPts val="0"/>
              </a:spcBef>
              <a:buNone/>
              <a:defRPr b="0" i="0" sz="1600" u="none" cap="none" strike="noStrike"/>
            </a:lvl8pPr>
            <a:lvl9pPr indent="0" lvl="8" marL="3314700" marR="0" rtl="0" algn="l">
              <a:spcBef>
                <a:spcPts val="0"/>
              </a:spcBef>
              <a:buNone/>
              <a:defRPr b="0" i="0" sz="1600" u="none" cap="none" strike="noStrike"/>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Slide">
    <p:spTree>
      <p:nvGrpSpPr>
        <p:cNvPr id="93" name="Shape 93"/>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itle, Content">
    <p:spTree>
      <p:nvGrpSpPr>
        <p:cNvPr id="94" name="Shape 94"/>
        <p:cNvGrpSpPr/>
        <p:nvPr/>
      </p:nvGrpSpPr>
      <p:grpSpPr>
        <a:xfrm>
          <a:off x="0" y="0"/>
          <a:ext cx="0" cy="0"/>
          <a:chOff x="0" y="0"/>
          <a:chExt cx="0" cy="0"/>
        </a:xfrm>
      </p:grpSpPr>
      <p:sp>
        <p:nvSpPr>
          <p:cNvPr id="95" name="Shape 95"/>
          <p:cNvSpPr txBox="1"/>
          <p:nvPr>
            <p:ph type="title"/>
          </p:nvPr>
        </p:nvSpPr>
        <p:spPr>
          <a:xfrm>
            <a:off x="457171" y="273352"/>
            <a:ext cx="8228700" cy="1145100"/>
          </a:xfrm>
          <a:prstGeom prst="rect">
            <a:avLst/>
          </a:prstGeom>
          <a:noFill/>
          <a:ln>
            <a:noFill/>
          </a:ln>
        </p:spPr>
        <p:txBody>
          <a:bodyPr anchorCtr="0" anchor="ctr" bIns="82925" lIns="82925" rIns="82925" tIns="82925"/>
          <a:lstStyle>
            <a:lvl1pPr indent="0" lvl="0" marL="0" marR="0" rtl="0" algn="l">
              <a:spcBef>
                <a:spcPts val="0"/>
              </a:spcBef>
              <a:buNone/>
              <a:defRPr b="0" i="0" sz="1600" u="none" cap="none" strike="noStrike"/>
            </a:lvl1pPr>
            <a:lvl2pPr indent="0" lvl="1" marL="0" marR="0" rtl="0" algn="l">
              <a:spcBef>
                <a:spcPts val="0"/>
              </a:spcBef>
              <a:buNone/>
              <a:defRPr b="0" i="0" sz="1600" u="none" cap="none" strike="noStrike"/>
            </a:lvl2pPr>
            <a:lvl3pPr indent="0" lvl="2" marL="0" marR="0" rtl="0" algn="l">
              <a:spcBef>
                <a:spcPts val="0"/>
              </a:spcBef>
              <a:buNone/>
              <a:defRPr b="0" i="0" sz="1600" u="none" cap="none" strike="noStrike"/>
            </a:lvl3pPr>
            <a:lvl4pPr indent="0" lvl="3" marL="0" marR="0" rtl="0" algn="l">
              <a:spcBef>
                <a:spcPts val="0"/>
              </a:spcBef>
              <a:buNone/>
              <a:defRPr b="0" i="0" sz="1600" u="none" cap="none" strike="noStrike"/>
            </a:lvl4pPr>
            <a:lvl5pPr indent="0" lvl="4" marL="0" marR="0" rtl="0" algn="l">
              <a:spcBef>
                <a:spcPts val="0"/>
              </a:spcBef>
              <a:buNone/>
              <a:defRPr b="0" i="0" sz="1600" u="none" cap="none" strike="noStrike"/>
            </a:lvl5pPr>
            <a:lvl6pPr indent="0" lvl="5" marL="0" marR="0" rtl="0" algn="l">
              <a:spcBef>
                <a:spcPts val="0"/>
              </a:spcBef>
              <a:buNone/>
              <a:defRPr b="0" i="0" sz="1600" u="none" cap="none" strike="noStrike"/>
            </a:lvl6pPr>
            <a:lvl7pPr indent="0" lvl="6" marL="0" marR="0" rtl="0" algn="l">
              <a:spcBef>
                <a:spcPts val="0"/>
              </a:spcBef>
              <a:buNone/>
              <a:defRPr b="0" i="0" sz="1600" u="none" cap="none" strike="noStrike"/>
            </a:lvl7pPr>
            <a:lvl8pPr indent="0" lvl="7" marL="0" marR="0" rtl="0" algn="l">
              <a:spcBef>
                <a:spcPts val="0"/>
              </a:spcBef>
              <a:buNone/>
              <a:defRPr b="0" i="0" sz="1600" u="none" cap="none" strike="noStrike"/>
            </a:lvl8pPr>
            <a:lvl9pPr indent="0" lvl="8" marL="0" marR="0" rtl="0" algn="l">
              <a:spcBef>
                <a:spcPts val="0"/>
              </a:spcBef>
              <a:buNone/>
              <a:defRPr b="0" i="0" sz="1600" u="none" cap="none" strike="noStrike"/>
            </a:lvl9pPr>
          </a:lstStyle>
          <a:p/>
        </p:txBody>
      </p:sp>
      <p:sp>
        <p:nvSpPr>
          <p:cNvPr id="96" name="Shape 96"/>
          <p:cNvSpPr txBox="1"/>
          <p:nvPr>
            <p:ph idx="1" type="body"/>
          </p:nvPr>
        </p:nvSpPr>
        <p:spPr>
          <a:xfrm>
            <a:off x="457171" y="1604841"/>
            <a:ext cx="8046000" cy="3977700"/>
          </a:xfrm>
          <a:prstGeom prst="rect">
            <a:avLst/>
          </a:prstGeom>
          <a:noFill/>
          <a:ln>
            <a:noFill/>
          </a:ln>
        </p:spPr>
        <p:txBody>
          <a:bodyPr anchorCtr="0" anchor="t" bIns="82925" lIns="82925" rIns="82925" tIns="82925"/>
          <a:lstStyle>
            <a:lvl1pPr indent="0" lvl="0" marL="0" marR="0" rtl="0" algn="l">
              <a:spcBef>
                <a:spcPts val="0"/>
              </a:spcBef>
              <a:buNone/>
              <a:defRPr b="0" i="0" sz="1600" u="none" cap="none" strike="noStrike"/>
            </a:lvl1pPr>
            <a:lvl2pPr indent="0" lvl="1" marL="419100" marR="0" rtl="0" algn="l">
              <a:spcBef>
                <a:spcPts val="0"/>
              </a:spcBef>
              <a:buNone/>
              <a:defRPr b="0" i="0" sz="1600" u="none" cap="none" strike="noStrike"/>
            </a:lvl2pPr>
            <a:lvl3pPr indent="0" lvl="2" marL="825500" marR="0" rtl="0" algn="l">
              <a:spcBef>
                <a:spcPts val="0"/>
              </a:spcBef>
              <a:buNone/>
              <a:defRPr b="0" i="0" sz="1600" u="none" cap="none" strike="noStrike"/>
            </a:lvl3pPr>
            <a:lvl4pPr indent="0" lvl="3" marL="1244600" marR="0" rtl="0" algn="l">
              <a:spcBef>
                <a:spcPts val="0"/>
              </a:spcBef>
              <a:buNone/>
              <a:defRPr b="0" i="0" sz="1600" u="none" cap="none" strike="noStrike"/>
            </a:lvl4pPr>
            <a:lvl5pPr indent="0" lvl="4" marL="1663700" marR="0" rtl="0" algn="l">
              <a:spcBef>
                <a:spcPts val="0"/>
              </a:spcBef>
              <a:buNone/>
              <a:defRPr b="0" i="0" sz="1600" u="none" cap="none" strike="noStrike"/>
            </a:lvl5pPr>
            <a:lvl6pPr indent="0" lvl="5" marL="2070100" marR="0" rtl="0" algn="l">
              <a:spcBef>
                <a:spcPts val="0"/>
              </a:spcBef>
              <a:buNone/>
              <a:defRPr b="0" i="0" sz="1600" u="none" cap="none" strike="noStrike"/>
            </a:lvl6pPr>
            <a:lvl7pPr indent="0" lvl="6" marL="2489200" marR="0" rtl="0" algn="l">
              <a:spcBef>
                <a:spcPts val="0"/>
              </a:spcBef>
              <a:buNone/>
              <a:defRPr b="0" i="0" sz="1600" u="none" cap="none" strike="noStrike"/>
            </a:lvl7pPr>
            <a:lvl8pPr indent="0" lvl="7" marL="2908300" marR="0" rtl="0" algn="l">
              <a:spcBef>
                <a:spcPts val="0"/>
              </a:spcBef>
              <a:buNone/>
              <a:defRPr b="0" i="0" sz="1600" u="none" cap="none" strike="noStrike"/>
            </a:lvl8pPr>
            <a:lvl9pPr indent="0" lvl="8" marL="3314700" marR="0" rtl="0" algn="l">
              <a:spcBef>
                <a:spcPts val="0"/>
              </a:spcBef>
              <a:buNone/>
              <a:defRPr b="0" i="0" sz="1600" u="none" cap="none" strike="noStrike"/>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Title, 2 Content">
    <p:spTree>
      <p:nvGrpSpPr>
        <p:cNvPr id="97" name="Shape 97"/>
        <p:cNvGrpSpPr/>
        <p:nvPr/>
      </p:nvGrpSpPr>
      <p:grpSpPr>
        <a:xfrm>
          <a:off x="0" y="0"/>
          <a:ext cx="0" cy="0"/>
          <a:chOff x="0" y="0"/>
          <a:chExt cx="0" cy="0"/>
        </a:xfrm>
      </p:grpSpPr>
      <p:sp>
        <p:nvSpPr>
          <p:cNvPr id="98" name="Shape 98"/>
          <p:cNvSpPr txBox="1"/>
          <p:nvPr>
            <p:ph type="title"/>
          </p:nvPr>
        </p:nvSpPr>
        <p:spPr>
          <a:xfrm>
            <a:off x="457171" y="273352"/>
            <a:ext cx="8228700" cy="1145100"/>
          </a:xfrm>
          <a:prstGeom prst="rect">
            <a:avLst/>
          </a:prstGeom>
          <a:noFill/>
          <a:ln>
            <a:noFill/>
          </a:ln>
        </p:spPr>
        <p:txBody>
          <a:bodyPr anchorCtr="0" anchor="ctr" bIns="82925" lIns="82925" rIns="82925" tIns="82925"/>
          <a:lstStyle>
            <a:lvl1pPr indent="0" lvl="0" marL="0" marR="0" rtl="0" algn="l">
              <a:spcBef>
                <a:spcPts val="0"/>
              </a:spcBef>
              <a:buNone/>
              <a:defRPr b="0" i="0" sz="1600" u="none" cap="none" strike="noStrike"/>
            </a:lvl1pPr>
            <a:lvl2pPr indent="0" lvl="1" marL="0" marR="0" rtl="0" algn="l">
              <a:spcBef>
                <a:spcPts val="0"/>
              </a:spcBef>
              <a:buNone/>
              <a:defRPr b="0" i="0" sz="1600" u="none" cap="none" strike="noStrike"/>
            </a:lvl2pPr>
            <a:lvl3pPr indent="0" lvl="2" marL="0" marR="0" rtl="0" algn="l">
              <a:spcBef>
                <a:spcPts val="0"/>
              </a:spcBef>
              <a:buNone/>
              <a:defRPr b="0" i="0" sz="1600" u="none" cap="none" strike="noStrike"/>
            </a:lvl3pPr>
            <a:lvl4pPr indent="0" lvl="3" marL="0" marR="0" rtl="0" algn="l">
              <a:spcBef>
                <a:spcPts val="0"/>
              </a:spcBef>
              <a:buNone/>
              <a:defRPr b="0" i="0" sz="1600" u="none" cap="none" strike="noStrike"/>
            </a:lvl4pPr>
            <a:lvl5pPr indent="0" lvl="4" marL="0" marR="0" rtl="0" algn="l">
              <a:spcBef>
                <a:spcPts val="0"/>
              </a:spcBef>
              <a:buNone/>
              <a:defRPr b="0" i="0" sz="1600" u="none" cap="none" strike="noStrike"/>
            </a:lvl5pPr>
            <a:lvl6pPr indent="0" lvl="5" marL="0" marR="0" rtl="0" algn="l">
              <a:spcBef>
                <a:spcPts val="0"/>
              </a:spcBef>
              <a:buNone/>
              <a:defRPr b="0" i="0" sz="1600" u="none" cap="none" strike="noStrike"/>
            </a:lvl6pPr>
            <a:lvl7pPr indent="0" lvl="6" marL="0" marR="0" rtl="0" algn="l">
              <a:spcBef>
                <a:spcPts val="0"/>
              </a:spcBef>
              <a:buNone/>
              <a:defRPr b="0" i="0" sz="1600" u="none" cap="none" strike="noStrike"/>
            </a:lvl7pPr>
            <a:lvl8pPr indent="0" lvl="7" marL="0" marR="0" rtl="0" algn="l">
              <a:spcBef>
                <a:spcPts val="0"/>
              </a:spcBef>
              <a:buNone/>
              <a:defRPr b="0" i="0" sz="1600" u="none" cap="none" strike="noStrike"/>
            </a:lvl8pPr>
            <a:lvl9pPr indent="0" lvl="8" marL="0" marR="0" rtl="0" algn="l">
              <a:spcBef>
                <a:spcPts val="0"/>
              </a:spcBef>
              <a:buNone/>
              <a:defRPr b="0" i="0" sz="1600" u="none" cap="none" strike="noStrike"/>
            </a:lvl9pPr>
          </a:lstStyle>
          <a:p/>
        </p:txBody>
      </p:sp>
      <p:sp>
        <p:nvSpPr>
          <p:cNvPr id="99" name="Shape 99"/>
          <p:cNvSpPr txBox="1"/>
          <p:nvPr>
            <p:ph idx="1" type="body"/>
          </p:nvPr>
        </p:nvSpPr>
        <p:spPr>
          <a:xfrm>
            <a:off x="457171" y="1604841"/>
            <a:ext cx="3926100" cy="3977700"/>
          </a:xfrm>
          <a:prstGeom prst="rect">
            <a:avLst/>
          </a:prstGeom>
          <a:noFill/>
          <a:ln>
            <a:noFill/>
          </a:ln>
        </p:spPr>
        <p:txBody>
          <a:bodyPr anchorCtr="0" anchor="t" bIns="82925" lIns="82925" rIns="82925" tIns="82925"/>
          <a:lstStyle>
            <a:lvl1pPr indent="0" lvl="0" marL="0" marR="0" rtl="0" algn="l">
              <a:spcBef>
                <a:spcPts val="0"/>
              </a:spcBef>
              <a:buNone/>
              <a:defRPr b="0" i="0" sz="1600" u="none" cap="none" strike="noStrike"/>
            </a:lvl1pPr>
            <a:lvl2pPr indent="0" lvl="1" marL="419100" marR="0" rtl="0" algn="l">
              <a:spcBef>
                <a:spcPts val="0"/>
              </a:spcBef>
              <a:buNone/>
              <a:defRPr b="0" i="0" sz="1600" u="none" cap="none" strike="noStrike"/>
            </a:lvl2pPr>
            <a:lvl3pPr indent="0" lvl="2" marL="825500" marR="0" rtl="0" algn="l">
              <a:spcBef>
                <a:spcPts val="0"/>
              </a:spcBef>
              <a:buNone/>
              <a:defRPr b="0" i="0" sz="1600" u="none" cap="none" strike="noStrike"/>
            </a:lvl3pPr>
            <a:lvl4pPr indent="0" lvl="3" marL="1244600" marR="0" rtl="0" algn="l">
              <a:spcBef>
                <a:spcPts val="0"/>
              </a:spcBef>
              <a:buNone/>
              <a:defRPr b="0" i="0" sz="1600" u="none" cap="none" strike="noStrike"/>
            </a:lvl4pPr>
            <a:lvl5pPr indent="0" lvl="4" marL="1663700" marR="0" rtl="0" algn="l">
              <a:spcBef>
                <a:spcPts val="0"/>
              </a:spcBef>
              <a:buNone/>
              <a:defRPr b="0" i="0" sz="1600" u="none" cap="none" strike="noStrike"/>
            </a:lvl5pPr>
            <a:lvl6pPr indent="0" lvl="5" marL="2070100" marR="0" rtl="0" algn="l">
              <a:spcBef>
                <a:spcPts val="0"/>
              </a:spcBef>
              <a:buNone/>
              <a:defRPr b="0" i="0" sz="1600" u="none" cap="none" strike="noStrike"/>
            </a:lvl6pPr>
            <a:lvl7pPr indent="0" lvl="6" marL="2489200" marR="0" rtl="0" algn="l">
              <a:spcBef>
                <a:spcPts val="0"/>
              </a:spcBef>
              <a:buNone/>
              <a:defRPr b="0" i="0" sz="1600" u="none" cap="none" strike="noStrike"/>
            </a:lvl7pPr>
            <a:lvl8pPr indent="0" lvl="7" marL="2908300" marR="0" rtl="0" algn="l">
              <a:spcBef>
                <a:spcPts val="0"/>
              </a:spcBef>
              <a:buNone/>
              <a:defRPr b="0" i="0" sz="1600" u="none" cap="none" strike="noStrike"/>
            </a:lvl8pPr>
            <a:lvl9pPr indent="0" lvl="8" marL="3314700" marR="0" rtl="0" algn="l">
              <a:spcBef>
                <a:spcPts val="0"/>
              </a:spcBef>
              <a:buNone/>
              <a:defRPr b="0" i="0" sz="1600" u="none" cap="none" strike="noStrike"/>
            </a:lvl9pPr>
          </a:lstStyle>
          <a:p/>
        </p:txBody>
      </p:sp>
      <p:sp>
        <p:nvSpPr>
          <p:cNvPr id="100" name="Shape 100"/>
          <p:cNvSpPr txBox="1"/>
          <p:nvPr>
            <p:ph idx="2" type="body"/>
          </p:nvPr>
        </p:nvSpPr>
        <p:spPr>
          <a:xfrm>
            <a:off x="4579880" y="1604841"/>
            <a:ext cx="3926099" cy="3977700"/>
          </a:xfrm>
          <a:prstGeom prst="rect">
            <a:avLst/>
          </a:prstGeom>
          <a:noFill/>
          <a:ln>
            <a:noFill/>
          </a:ln>
        </p:spPr>
        <p:txBody>
          <a:bodyPr anchorCtr="0" anchor="t" bIns="82925" lIns="82925" rIns="82925" tIns="82925"/>
          <a:lstStyle>
            <a:lvl1pPr indent="0" lvl="0" marL="0" marR="0" rtl="0" algn="l">
              <a:spcBef>
                <a:spcPts val="0"/>
              </a:spcBef>
              <a:buNone/>
              <a:defRPr b="0" i="0" sz="1600" u="none" cap="none" strike="noStrike"/>
            </a:lvl1pPr>
            <a:lvl2pPr indent="0" lvl="1" marL="419100" marR="0" rtl="0" algn="l">
              <a:spcBef>
                <a:spcPts val="0"/>
              </a:spcBef>
              <a:buNone/>
              <a:defRPr b="0" i="0" sz="1600" u="none" cap="none" strike="noStrike"/>
            </a:lvl2pPr>
            <a:lvl3pPr indent="0" lvl="2" marL="825500" marR="0" rtl="0" algn="l">
              <a:spcBef>
                <a:spcPts val="0"/>
              </a:spcBef>
              <a:buNone/>
              <a:defRPr b="0" i="0" sz="1600" u="none" cap="none" strike="noStrike"/>
            </a:lvl3pPr>
            <a:lvl4pPr indent="0" lvl="3" marL="1244600" marR="0" rtl="0" algn="l">
              <a:spcBef>
                <a:spcPts val="0"/>
              </a:spcBef>
              <a:buNone/>
              <a:defRPr b="0" i="0" sz="1600" u="none" cap="none" strike="noStrike"/>
            </a:lvl4pPr>
            <a:lvl5pPr indent="0" lvl="4" marL="1663700" marR="0" rtl="0" algn="l">
              <a:spcBef>
                <a:spcPts val="0"/>
              </a:spcBef>
              <a:buNone/>
              <a:defRPr b="0" i="0" sz="1600" u="none" cap="none" strike="noStrike"/>
            </a:lvl5pPr>
            <a:lvl6pPr indent="0" lvl="5" marL="2070100" marR="0" rtl="0" algn="l">
              <a:spcBef>
                <a:spcPts val="0"/>
              </a:spcBef>
              <a:buNone/>
              <a:defRPr b="0" i="0" sz="1600" u="none" cap="none" strike="noStrike"/>
            </a:lvl6pPr>
            <a:lvl7pPr indent="0" lvl="6" marL="2489200" marR="0" rtl="0" algn="l">
              <a:spcBef>
                <a:spcPts val="0"/>
              </a:spcBef>
              <a:buNone/>
              <a:defRPr b="0" i="0" sz="1600" u="none" cap="none" strike="noStrike"/>
            </a:lvl7pPr>
            <a:lvl8pPr indent="0" lvl="7" marL="2908300" marR="0" rtl="0" algn="l">
              <a:spcBef>
                <a:spcPts val="0"/>
              </a:spcBef>
              <a:buNone/>
              <a:defRPr b="0" i="0" sz="1600" u="none" cap="none" strike="noStrike"/>
            </a:lvl8pPr>
            <a:lvl9pPr indent="0" lvl="8" marL="3314700" marR="0" rtl="0" algn="l">
              <a:spcBef>
                <a:spcPts val="0"/>
              </a:spcBef>
              <a:buNone/>
              <a:defRPr b="0" i="0" sz="1600" u="none" cap="none" strike="noStrike"/>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101" name="Shape 101"/>
        <p:cNvGrpSpPr/>
        <p:nvPr/>
      </p:nvGrpSpPr>
      <p:grpSpPr>
        <a:xfrm>
          <a:off x="0" y="0"/>
          <a:ext cx="0" cy="0"/>
          <a:chOff x="0" y="0"/>
          <a:chExt cx="0" cy="0"/>
        </a:xfrm>
      </p:grpSpPr>
      <p:sp>
        <p:nvSpPr>
          <p:cNvPr id="102" name="Shape 102"/>
          <p:cNvSpPr txBox="1"/>
          <p:nvPr>
            <p:ph type="title"/>
          </p:nvPr>
        </p:nvSpPr>
        <p:spPr>
          <a:xfrm>
            <a:off x="457171" y="273352"/>
            <a:ext cx="8228700" cy="1145100"/>
          </a:xfrm>
          <a:prstGeom prst="rect">
            <a:avLst/>
          </a:prstGeom>
          <a:noFill/>
          <a:ln>
            <a:noFill/>
          </a:ln>
        </p:spPr>
        <p:txBody>
          <a:bodyPr anchorCtr="0" anchor="ctr" bIns="82925" lIns="82925" rIns="82925" tIns="82925"/>
          <a:lstStyle>
            <a:lvl1pPr indent="0" lvl="0" marL="0" marR="0" rtl="0" algn="l">
              <a:spcBef>
                <a:spcPts val="0"/>
              </a:spcBef>
              <a:buNone/>
              <a:defRPr b="0" i="0" sz="1600" u="none" cap="none" strike="noStrike"/>
            </a:lvl1pPr>
            <a:lvl2pPr indent="0" lvl="1" marL="0" marR="0" rtl="0" algn="l">
              <a:spcBef>
                <a:spcPts val="0"/>
              </a:spcBef>
              <a:buNone/>
              <a:defRPr b="0" i="0" sz="1600" u="none" cap="none" strike="noStrike"/>
            </a:lvl2pPr>
            <a:lvl3pPr indent="0" lvl="2" marL="0" marR="0" rtl="0" algn="l">
              <a:spcBef>
                <a:spcPts val="0"/>
              </a:spcBef>
              <a:buNone/>
              <a:defRPr b="0" i="0" sz="1600" u="none" cap="none" strike="noStrike"/>
            </a:lvl3pPr>
            <a:lvl4pPr indent="0" lvl="3" marL="0" marR="0" rtl="0" algn="l">
              <a:spcBef>
                <a:spcPts val="0"/>
              </a:spcBef>
              <a:buNone/>
              <a:defRPr b="0" i="0" sz="1600" u="none" cap="none" strike="noStrike"/>
            </a:lvl4pPr>
            <a:lvl5pPr indent="0" lvl="4" marL="0" marR="0" rtl="0" algn="l">
              <a:spcBef>
                <a:spcPts val="0"/>
              </a:spcBef>
              <a:buNone/>
              <a:defRPr b="0" i="0" sz="1600" u="none" cap="none" strike="noStrike"/>
            </a:lvl5pPr>
            <a:lvl6pPr indent="0" lvl="5" marL="0" marR="0" rtl="0" algn="l">
              <a:spcBef>
                <a:spcPts val="0"/>
              </a:spcBef>
              <a:buNone/>
              <a:defRPr b="0" i="0" sz="1600" u="none" cap="none" strike="noStrike"/>
            </a:lvl6pPr>
            <a:lvl7pPr indent="0" lvl="6" marL="0" marR="0" rtl="0" algn="l">
              <a:spcBef>
                <a:spcPts val="0"/>
              </a:spcBef>
              <a:buNone/>
              <a:defRPr b="0" i="0" sz="1600" u="none" cap="none" strike="noStrike"/>
            </a:lvl7pPr>
            <a:lvl8pPr indent="0" lvl="7" marL="0" marR="0" rtl="0" algn="l">
              <a:spcBef>
                <a:spcPts val="0"/>
              </a:spcBef>
              <a:buNone/>
              <a:defRPr b="0" i="0" sz="1600" u="none" cap="none" strike="noStrike"/>
            </a:lvl8pPr>
            <a:lvl9pPr indent="0" lvl="8" marL="0" marR="0" rtl="0" algn="l">
              <a:spcBef>
                <a:spcPts val="0"/>
              </a:spcBef>
              <a:buNone/>
              <a:defRPr b="0" i="0" sz="1600" u="none" cap="none" strike="noStrike"/>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Only">
  <p:cSld name="Centered Text">
    <p:spTree>
      <p:nvGrpSpPr>
        <p:cNvPr id="103" name="Shape 103"/>
        <p:cNvGrpSpPr/>
        <p:nvPr/>
      </p:nvGrpSpPr>
      <p:grpSpPr>
        <a:xfrm>
          <a:off x="0" y="0"/>
          <a:ext cx="0" cy="0"/>
          <a:chOff x="0" y="0"/>
          <a:chExt cx="0" cy="0"/>
        </a:xfrm>
      </p:grpSpPr>
      <p:sp>
        <p:nvSpPr>
          <p:cNvPr id="104" name="Shape 104"/>
          <p:cNvSpPr txBox="1"/>
          <p:nvPr>
            <p:ph idx="1" type="subTitle"/>
          </p:nvPr>
        </p:nvSpPr>
        <p:spPr>
          <a:xfrm>
            <a:off x="457171" y="273352"/>
            <a:ext cx="8228700" cy="5308500"/>
          </a:xfrm>
          <a:prstGeom prst="rect">
            <a:avLst/>
          </a:prstGeom>
          <a:noFill/>
          <a:ln>
            <a:noFill/>
          </a:ln>
        </p:spPr>
        <p:txBody>
          <a:bodyPr anchorCtr="0" anchor="ctr" bIns="82925" lIns="82925" rIns="82925" tIns="82925"/>
          <a:lstStyle>
            <a:lvl1pPr indent="0" lvl="0" marL="0" marR="0" rtl="0" algn="l">
              <a:spcBef>
                <a:spcPts val="0"/>
              </a:spcBef>
              <a:buNone/>
              <a:defRPr b="0" i="0" sz="1600" u="none" cap="none" strike="noStrike"/>
            </a:lvl1pPr>
            <a:lvl2pPr indent="0" lvl="1" marL="419100" marR="0" rtl="0" algn="l">
              <a:spcBef>
                <a:spcPts val="0"/>
              </a:spcBef>
              <a:buNone/>
              <a:defRPr b="0" i="0" sz="1600" u="none" cap="none" strike="noStrike"/>
            </a:lvl2pPr>
            <a:lvl3pPr indent="0" lvl="2" marL="825500" marR="0" rtl="0" algn="l">
              <a:spcBef>
                <a:spcPts val="0"/>
              </a:spcBef>
              <a:buNone/>
              <a:defRPr b="0" i="0" sz="1600" u="none" cap="none" strike="noStrike"/>
            </a:lvl3pPr>
            <a:lvl4pPr indent="0" lvl="3" marL="1244600" marR="0" rtl="0" algn="l">
              <a:spcBef>
                <a:spcPts val="0"/>
              </a:spcBef>
              <a:buNone/>
              <a:defRPr b="0" i="0" sz="1600" u="none" cap="none" strike="noStrike"/>
            </a:lvl4pPr>
            <a:lvl5pPr indent="0" lvl="4" marL="1663700" marR="0" rtl="0" algn="l">
              <a:spcBef>
                <a:spcPts val="0"/>
              </a:spcBef>
              <a:buNone/>
              <a:defRPr b="0" i="0" sz="1600" u="none" cap="none" strike="noStrike"/>
            </a:lvl5pPr>
            <a:lvl6pPr indent="0" lvl="5" marL="2070100" marR="0" rtl="0" algn="l">
              <a:spcBef>
                <a:spcPts val="0"/>
              </a:spcBef>
              <a:buNone/>
              <a:defRPr b="0" i="0" sz="1600" u="none" cap="none" strike="noStrike"/>
            </a:lvl6pPr>
            <a:lvl7pPr indent="0" lvl="6" marL="2489200" marR="0" rtl="0" algn="l">
              <a:spcBef>
                <a:spcPts val="0"/>
              </a:spcBef>
              <a:buNone/>
              <a:defRPr b="0" i="0" sz="1600" u="none" cap="none" strike="noStrike"/>
            </a:lvl7pPr>
            <a:lvl8pPr indent="0" lvl="7" marL="2908300" marR="0" rtl="0" algn="l">
              <a:spcBef>
                <a:spcPts val="0"/>
              </a:spcBef>
              <a:buNone/>
              <a:defRPr b="0" i="0" sz="1600" u="none" cap="none" strike="noStrike"/>
            </a:lvl8pPr>
            <a:lvl9pPr indent="0" lvl="8" marL="3314700" marR="0" rtl="0" algn="l">
              <a:spcBef>
                <a:spcPts val="0"/>
              </a:spcBef>
              <a:buNone/>
              <a:defRPr b="0" i="0" sz="1600" u="none" cap="none" strike="noStrike"/>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AndObj">
  <p:cSld name="Title, 2 Content and Content">
    <p:spTree>
      <p:nvGrpSpPr>
        <p:cNvPr id="105" name="Shape 105"/>
        <p:cNvGrpSpPr/>
        <p:nvPr/>
      </p:nvGrpSpPr>
      <p:grpSpPr>
        <a:xfrm>
          <a:off x="0" y="0"/>
          <a:ext cx="0" cy="0"/>
          <a:chOff x="0" y="0"/>
          <a:chExt cx="0" cy="0"/>
        </a:xfrm>
      </p:grpSpPr>
      <p:sp>
        <p:nvSpPr>
          <p:cNvPr id="106" name="Shape 106"/>
          <p:cNvSpPr txBox="1"/>
          <p:nvPr>
            <p:ph type="title"/>
          </p:nvPr>
        </p:nvSpPr>
        <p:spPr>
          <a:xfrm>
            <a:off x="457171" y="273352"/>
            <a:ext cx="8228700" cy="1145100"/>
          </a:xfrm>
          <a:prstGeom prst="rect">
            <a:avLst/>
          </a:prstGeom>
          <a:noFill/>
          <a:ln>
            <a:noFill/>
          </a:ln>
        </p:spPr>
        <p:txBody>
          <a:bodyPr anchorCtr="0" anchor="ctr" bIns="82925" lIns="82925" rIns="82925" tIns="82925"/>
          <a:lstStyle>
            <a:lvl1pPr indent="0" lvl="0" marL="0" marR="0" rtl="0" algn="l">
              <a:spcBef>
                <a:spcPts val="0"/>
              </a:spcBef>
              <a:buNone/>
              <a:defRPr b="0" i="0" sz="1600" u="none" cap="none" strike="noStrike"/>
            </a:lvl1pPr>
            <a:lvl2pPr indent="0" lvl="1" marL="0" marR="0" rtl="0" algn="l">
              <a:spcBef>
                <a:spcPts val="0"/>
              </a:spcBef>
              <a:buNone/>
              <a:defRPr b="0" i="0" sz="1600" u="none" cap="none" strike="noStrike"/>
            </a:lvl2pPr>
            <a:lvl3pPr indent="0" lvl="2" marL="0" marR="0" rtl="0" algn="l">
              <a:spcBef>
                <a:spcPts val="0"/>
              </a:spcBef>
              <a:buNone/>
              <a:defRPr b="0" i="0" sz="1600" u="none" cap="none" strike="noStrike"/>
            </a:lvl3pPr>
            <a:lvl4pPr indent="0" lvl="3" marL="0" marR="0" rtl="0" algn="l">
              <a:spcBef>
                <a:spcPts val="0"/>
              </a:spcBef>
              <a:buNone/>
              <a:defRPr b="0" i="0" sz="1600" u="none" cap="none" strike="noStrike"/>
            </a:lvl4pPr>
            <a:lvl5pPr indent="0" lvl="4" marL="0" marR="0" rtl="0" algn="l">
              <a:spcBef>
                <a:spcPts val="0"/>
              </a:spcBef>
              <a:buNone/>
              <a:defRPr b="0" i="0" sz="1600" u="none" cap="none" strike="noStrike"/>
            </a:lvl5pPr>
            <a:lvl6pPr indent="0" lvl="5" marL="0" marR="0" rtl="0" algn="l">
              <a:spcBef>
                <a:spcPts val="0"/>
              </a:spcBef>
              <a:buNone/>
              <a:defRPr b="0" i="0" sz="1600" u="none" cap="none" strike="noStrike"/>
            </a:lvl6pPr>
            <a:lvl7pPr indent="0" lvl="6" marL="0" marR="0" rtl="0" algn="l">
              <a:spcBef>
                <a:spcPts val="0"/>
              </a:spcBef>
              <a:buNone/>
              <a:defRPr b="0" i="0" sz="1600" u="none" cap="none" strike="noStrike"/>
            </a:lvl7pPr>
            <a:lvl8pPr indent="0" lvl="7" marL="0" marR="0" rtl="0" algn="l">
              <a:spcBef>
                <a:spcPts val="0"/>
              </a:spcBef>
              <a:buNone/>
              <a:defRPr b="0" i="0" sz="1600" u="none" cap="none" strike="noStrike"/>
            </a:lvl8pPr>
            <a:lvl9pPr indent="0" lvl="8" marL="0" marR="0" rtl="0" algn="l">
              <a:spcBef>
                <a:spcPts val="0"/>
              </a:spcBef>
              <a:buNone/>
              <a:defRPr b="0" i="0" sz="1600" u="none" cap="none" strike="noStrike"/>
            </a:lvl9pPr>
          </a:lstStyle>
          <a:p/>
        </p:txBody>
      </p:sp>
      <p:sp>
        <p:nvSpPr>
          <p:cNvPr id="107" name="Shape 107"/>
          <p:cNvSpPr txBox="1"/>
          <p:nvPr>
            <p:ph idx="1" type="body"/>
          </p:nvPr>
        </p:nvSpPr>
        <p:spPr>
          <a:xfrm>
            <a:off x="457171" y="1604841"/>
            <a:ext cx="3926100" cy="1897200"/>
          </a:xfrm>
          <a:prstGeom prst="rect">
            <a:avLst/>
          </a:prstGeom>
          <a:noFill/>
          <a:ln>
            <a:noFill/>
          </a:ln>
        </p:spPr>
        <p:txBody>
          <a:bodyPr anchorCtr="0" anchor="t" bIns="82925" lIns="82925" rIns="82925" tIns="82925"/>
          <a:lstStyle>
            <a:lvl1pPr indent="0" lvl="0" marL="0" marR="0" rtl="0" algn="l">
              <a:spcBef>
                <a:spcPts val="0"/>
              </a:spcBef>
              <a:buNone/>
              <a:defRPr b="0" i="0" sz="1600" u="none" cap="none" strike="noStrike"/>
            </a:lvl1pPr>
            <a:lvl2pPr indent="0" lvl="1" marL="419100" marR="0" rtl="0" algn="l">
              <a:spcBef>
                <a:spcPts val="0"/>
              </a:spcBef>
              <a:buNone/>
              <a:defRPr b="0" i="0" sz="1600" u="none" cap="none" strike="noStrike"/>
            </a:lvl2pPr>
            <a:lvl3pPr indent="0" lvl="2" marL="825500" marR="0" rtl="0" algn="l">
              <a:spcBef>
                <a:spcPts val="0"/>
              </a:spcBef>
              <a:buNone/>
              <a:defRPr b="0" i="0" sz="1600" u="none" cap="none" strike="noStrike"/>
            </a:lvl3pPr>
            <a:lvl4pPr indent="0" lvl="3" marL="1244600" marR="0" rtl="0" algn="l">
              <a:spcBef>
                <a:spcPts val="0"/>
              </a:spcBef>
              <a:buNone/>
              <a:defRPr b="0" i="0" sz="1600" u="none" cap="none" strike="noStrike"/>
            </a:lvl4pPr>
            <a:lvl5pPr indent="0" lvl="4" marL="1663700" marR="0" rtl="0" algn="l">
              <a:spcBef>
                <a:spcPts val="0"/>
              </a:spcBef>
              <a:buNone/>
              <a:defRPr b="0" i="0" sz="1600" u="none" cap="none" strike="noStrike"/>
            </a:lvl5pPr>
            <a:lvl6pPr indent="0" lvl="5" marL="2070100" marR="0" rtl="0" algn="l">
              <a:spcBef>
                <a:spcPts val="0"/>
              </a:spcBef>
              <a:buNone/>
              <a:defRPr b="0" i="0" sz="1600" u="none" cap="none" strike="noStrike"/>
            </a:lvl6pPr>
            <a:lvl7pPr indent="0" lvl="6" marL="2489200" marR="0" rtl="0" algn="l">
              <a:spcBef>
                <a:spcPts val="0"/>
              </a:spcBef>
              <a:buNone/>
              <a:defRPr b="0" i="0" sz="1600" u="none" cap="none" strike="noStrike"/>
            </a:lvl7pPr>
            <a:lvl8pPr indent="0" lvl="7" marL="2908300" marR="0" rtl="0" algn="l">
              <a:spcBef>
                <a:spcPts val="0"/>
              </a:spcBef>
              <a:buNone/>
              <a:defRPr b="0" i="0" sz="1600" u="none" cap="none" strike="noStrike"/>
            </a:lvl8pPr>
            <a:lvl9pPr indent="0" lvl="8" marL="3314700" marR="0" rtl="0" algn="l">
              <a:spcBef>
                <a:spcPts val="0"/>
              </a:spcBef>
              <a:buNone/>
              <a:defRPr b="0" i="0" sz="1600" u="none" cap="none" strike="noStrike"/>
            </a:lvl9pPr>
          </a:lstStyle>
          <a:p/>
        </p:txBody>
      </p:sp>
      <p:sp>
        <p:nvSpPr>
          <p:cNvPr id="108" name="Shape 108"/>
          <p:cNvSpPr txBox="1"/>
          <p:nvPr>
            <p:ph idx="2" type="body"/>
          </p:nvPr>
        </p:nvSpPr>
        <p:spPr>
          <a:xfrm>
            <a:off x="457171" y="3682577"/>
            <a:ext cx="3926100" cy="1897200"/>
          </a:xfrm>
          <a:prstGeom prst="rect">
            <a:avLst/>
          </a:prstGeom>
          <a:noFill/>
          <a:ln>
            <a:noFill/>
          </a:ln>
        </p:spPr>
        <p:txBody>
          <a:bodyPr anchorCtr="0" anchor="t" bIns="82925" lIns="82925" rIns="82925" tIns="82925"/>
          <a:lstStyle>
            <a:lvl1pPr indent="0" lvl="0" marL="0" marR="0" rtl="0" algn="l">
              <a:spcBef>
                <a:spcPts val="0"/>
              </a:spcBef>
              <a:buNone/>
              <a:defRPr b="0" i="0" sz="1600" u="none" cap="none" strike="noStrike"/>
            </a:lvl1pPr>
            <a:lvl2pPr indent="0" lvl="1" marL="419100" marR="0" rtl="0" algn="l">
              <a:spcBef>
                <a:spcPts val="0"/>
              </a:spcBef>
              <a:buNone/>
              <a:defRPr b="0" i="0" sz="1600" u="none" cap="none" strike="noStrike"/>
            </a:lvl2pPr>
            <a:lvl3pPr indent="0" lvl="2" marL="825500" marR="0" rtl="0" algn="l">
              <a:spcBef>
                <a:spcPts val="0"/>
              </a:spcBef>
              <a:buNone/>
              <a:defRPr b="0" i="0" sz="1600" u="none" cap="none" strike="noStrike"/>
            </a:lvl3pPr>
            <a:lvl4pPr indent="0" lvl="3" marL="1244600" marR="0" rtl="0" algn="l">
              <a:spcBef>
                <a:spcPts val="0"/>
              </a:spcBef>
              <a:buNone/>
              <a:defRPr b="0" i="0" sz="1600" u="none" cap="none" strike="noStrike"/>
            </a:lvl4pPr>
            <a:lvl5pPr indent="0" lvl="4" marL="1663700" marR="0" rtl="0" algn="l">
              <a:spcBef>
                <a:spcPts val="0"/>
              </a:spcBef>
              <a:buNone/>
              <a:defRPr b="0" i="0" sz="1600" u="none" cap="none" strike="noStrike"/>
            </a:lvl5pPr>
            <a:lvl6pPr indent="0" lvl="5" marL="2070100" marR="0" rtl="0" algn="l">
              <a:spcBef>
                <a:spcPts val="0"/>
              </a:spcBef>
              <a:buNone/>
              <a:defRPr b="0" i="0" sz="1600" u="none" cap="none" strike="noStrike"/>
            </a:lvl6pPr>
            <a:lvl7pPr indent="0" lvl="6" marL="2489200" marR="0" rtl="0" algn="l">
              <a:spcBef>
                <a:spcPts val="0"/>
              </a:spcBef>
              <a:buNone/>
              <a:defRPr b="0" i="0" sz="1600" u="none" cap="none" strike="noStrike"/>
            </a:lvl7pPr>
            <a:lvl8pPr indent="0" lvl="7" marL="2908300" marR="0" rtl="0" algn="l">
              <a:spcBef>
                <a:spcPts val="0"/>
              </a:spcBef>
              <a:buNone/>
              <a:defRPr b="0" i="0" sz="1600" u="none" cap="none" strike="noStrike"/>
            </a:lvl8pPr>
            <a:lvl9pPr indent="0" lvl="8" marL="3314700" marR="0" rtl="0" algn="l">
              <a:spcBef>
                <a:spcPts val="0"/>
              </a:spcBef>
              <a:buNone/>
              <a:defRPr b="0" i="0" sz="1600" u="none" cap="none" strike="noStrike"/>
            </a:lvl9pPr>
          </a:lstStyle>
          <a:p/>
        </p:txBody>
      </p:sp>
      <p:sp>
        <p:nvSpPr>
          <p:cNvPr id="109" name="Shape 109"/>
          <p:cNvSpPr txBox="1"/>
          <p:nvPr>
            <p:ph idx="3" type="body"/>
          </p:nvPr>
        </p:nvSpPr>
        <p:spPr>
          <a:xfrm>
            <a:off x="4579880" y="1604841"/>
            <a:ext cx="3926099" cy="3977700"/>
          </a:xfrm>
          <a:prstGeom prst="rect">
            <a:avLst/>
          </a:prstGeom>
          <a:noFill/>
          <a:ln>
            <a:noFill/>
          </a:ln>
        </p:spPr>
        <p:txBody>
          <a:bodyPr anchorCtr="0" anchor="t" bIns="82925" lIns="82925" rIns="82925" tIns="82925"/>
          <a:lstStyle>
            <a:lvl1pPr indent="0" lvl="0" marL="0" marR="0" rtl="0" algn="l">
              <a:spcBef>
                <a:spcPts val="0"/>
              </a:spcBef>
              <a:buNone/>
              <a:defRPr b="0" i="0" sz="1600" u="none" cap="none" strike="noStrike"/>
            </a:lvl1pPr>
            <a:lvl2pPr indent="0" lvl="1" marL="419100" marR="0" rtl="0" algn="l">
              <a:spcBef>
                <a:spcPts val="0"/>
              </a:spcBef>
              <a:buNone/>
              <a:defRPr b="0" i="0" sz="1600" u="none" cap="none" strike="noStrike"/>
            </a:lvl2pPr>
            <a:lvl3pPr indent="0" lvl="2" marL="825500" marR="0" rtl="0" algn="l">
              <a:spcBef>
                <a:spcPts val="0"/>
              </a:spcBef>
              <a:buNone/>
              <a:defRPr b="0" i="0" sz="1600" u="none" cap="none" strike="noStrike"/>
            </a:lvl3pPr>
            <a:lvl4pPr indent="0" lvl="3" marL="1244600" marR="0" rtl="0" algn="l">
              <a:spcBef>
                <a:spcPts val="0"/>
              </a:spcBef>
              <a:buNone/>
              <a:defRPr b="0" i="0" sz="1600" u="none" cap="none" strike="noStrike"/>
            </a:lvl4pPr>
            <a:lvl5pPr indent="0" lvl="4" marL="1663700" marR="0" rtl="0" algn="l">
              <a:spcBef>
                <a:spcPts val="0"/>
              </a:spcBef>
              <a:buNone/>
              <a:defRPr b="0" i="0" sz="1600" u="none" cap="none" strike="noStrike"/>
            </a:lvl5pPr>
            <a:lvl6pPr indent="0" lvl="5" marL="2070100" marR="0" rtl="0" algn="l">
              <a:spcBef>
                <a:spcPts val="0"/>
              </a:spcBef>
              <a:buNone/>
              <a:defRPr b="0" i="0" sz="1600" u="none" cap="none" strike="noStrike"/>
            </a:lvl6pPr>
            <a:lvl7pPr indent="0" lvl="6" marL="2489200" marR="0" rtl="0" algn="l">
              <a:spcBef>
                <a:spcPts val="0"/>
              </a:spcBef>
              <a:buNone/>
              <a:defRPr b="0" i="0" sz="1600" u="none" cap="none" strike="noStrike"/>
            </a:lvl7pPr>
            <a:lvl8pPr indent="0" lvl="7" marL="2908300" marR="0" rtl="0" algn="l">
              <a:spcBef>
                <a:spcPts val="0"/>
              </a:spcBef>
              <a:buNone/>
              <a:defRPr b="0" i="0" sz="1600" u="none" cap="none" strike="noStrike"/>
            </a:lvl8pPr>
            <a:lvl9pPr indent="0" lvl="8" marL="3314700" marR="0" rtl="0" algn="l">
              <a:spcBef>
                <a:spcPts val="0"/>
              </a:spcBef>
              <a:buNone/>
              <a:defRPr b="0" i="0" sz="1600" u="none" cap="none" strike="noStrike"/>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AndTwoObj">
  <p:cSld name="Title Content and 2 Content">
    <p:spTree>
      <p:nvGrpSpPr>
        <p:cNvPr id="110" name="Shape 110"/>
        <p:cNvGrpSpPr/>
        <p:nvPr/>
      </p:nvGrpSpPr>
      <p:grpSpPr>
        <a:xfrm>
          <a:off x="0" y="0"/>
          <a:ext cx="0" cy="0"/>
          <a:chOff x="0" y="0"/>
          <a:chExt cx="0" cy="0"/>
        </a:xfrm>
      </p:grpSpPr>
      <p:sp>
        <p:nvSpPr>
          <p:cNvPr id="111" name="Shape 111"/>
          <p:cNvSpPr txBox="1"/>
          <p:nvPr>
            <p:ph type="title"/>
          </p:nvPr>
        </p:nvSpPr>
        <p:spPr>
          <a:xfrm>
            <a:off x="457171" y="273352"/>
            <a:ext cx="8228700" cy="1145100"/>
          </a:xfrm>
          <a:prstGeom prst="rect">
            <a:avLst/>
          </a:prstGeom>
          <a:noFill/>
          <a:ln>
            <a:noFill/>
          </a:ln>
        </p:spPr>
        <p:txBody>
          <a:bodyPr anchorCtr="0" anchor="ctr" bIns="82925" lIns="82925" rIns="82925" tIns="82925"/>
          <a:lstStyle>
            <a:lvl1pPr indent="0" lvl="0" marL="0" marR="0" rtl="0" algn="l">
              <a:spcBef>
                <a:spcPts val="0"/>
              </a:spcBef>
              <a:buNone/>
              <a:defRPr b="0" i="0" sz="1600" u="none" cap="none" strike="noStrike"/>
            </a:lvl1pPr>
            <a:lvl2pPr indent="0" lvl="1" marL="0" marR="0" rtl="0" algn="l">
              <a:spcBef>
                <a:spcPts val="0"/>
              </a:spcBef>
              <a:buNone/>
              <a:defRPr b="0" i="0" sz="1600" u="none" cap="none" strike="noStrike"/>
            </a:lvl2pPr>
            <a:lvl3pPr indent="0" lvl="2" marL="0" marR="0" rtl="0" algn="l">
              <a:spcBef>
                <a:spcPts val="0"/>
              </a:spcBef>
              <a:buNone/>
              <a:defRPr b="0" i="0" sz="1600" u="none" cap="none" strike="noStrike"/>
            </a:lvl3pPr>
            <a:lvl4pPr indent="0" lvl="3" marL="0" marR="0" rtl="0" algn="l">
              <a:spcBef>
                <a:spcPts val="0"/>
              </a:spcBef>
              <a:buNone/>
              <a:defRPr b="0" i="0" sz="1600" u="none" cap="none" strike="noStrike"/>
            </a:lvl4pPr>
            <a:lvl5pPr indent="0" lvl="4" marL="0" marR="0" rtl="0" algn="l">
              <a:spcBef>
                <a:spcPts val="0"/>
              </a:spcBef>
              <a:buNone/>
              <a:defRPr b="0" i="0" sz="1600" u="none" cap="none" strike="noStrike"/>
            </a:lvl5pPr>
            <a:lvl6pPr indent="0" lvl="5" marL="0" marR="0" rtl="0" algn="l">
              <a:spcBef>
                <a:spcPts val="0"/>
              </a:spcBef>
              <a:buNone/>
              <a:defRPr b="0" i="0" sz="1600" u="none" cap="none" strike="noStrike"/>
            </a:lvl6pPr>
            <a:lvl7pPr indent="0" lvl="6" marL="0" marR="0" rtl="0" algn="l">
              <a:spcBef>
                <a:spcPts val="0"/>
              </a:spcBef>
              <a:buNone/>
              <a:defRPr b="0" i="0" sz="1600" u="none" cap="none" strike="noStrike"/>
            </a:lvl7pPr>
            <a:lvl8pPr indent="0" lvl="7" marL="0" marR="0" rtl="0" algn="l">
              <a:spcBef>
                <a:spcPts val="0"/>
              </a:spcBef>
              <a:buNone/>
              <a:defRPr b="0" i="0" sz="1600" u="none" cap="none" strike="noStrike"/>
            </a:lvl8pPr>
            <a:lvl9pPr indent="0" lvl="8" marL="0" marR="0" rtl="0" algn="l">
              <a:spcBef>
                <a:spcPts val="0"/>
              </a:spcBef>
              <a:buNone/>
              <a:defRPr b="0" i="0" sz="1600" u="none" cap="none" strike="noStrike"/>
            </a:lvl9pPr>
          </a:lstStyle>
          <a:p/>
        </p:txBody>
      </p:sp>
      <p:sp>
        <p:nvSpPr>
          <p:cNvPr id="112" name="Shape 112"/>
          <p:cNvSpPr txBox="1"/>
          <p:nvPr>
            <p:ph idx="1" type="body"/>
          </p:nvPr>
        </p:nvSpPr>
        <p:spPr>
          <a:xfrm>
            <a:off x="457171" y="1604841"/>
            <a:ext cx="3926100" cy="3977700"/>
          </a:xfrm>
          <a:prstGeom prst="rect">
            <a:avLst/>
          </a:prstGeom>
          <a:noFill/>
          <a:ln>
            <a:noFill/>
          </a:ln>
        </p:spPr>
        <p:txBody>
          <a:bodyPr anchorCtr="0" anchor="t" bIns="82925" lIns="82925" rIns="82925" tIns="82925"/>
          <a:lstStyle>
            <a:lvl1pPr indent="0" lvl="0" marL="0" marR="0" rtl="0" algn="l">
              <a:spcBef>
                <a:spcPts val="0"/>
              </a:spcBef>
              <a:buNone/>
              <a:defRPr b="0" i="0" sz="1600" u="none" cap="none" strike="noStrike"/>
            </a:lvl1pPr>
            <a:lvl2pPr indent="0" lvl="1" marL="419100" marR="0" rtl="0" algn="l">
              <a:spcBef>
                <a:spcPts val="0"/>
              </a:spcBef>
              <a:buNone/>
              <a:defRPr b="0" i="0" sz="1600" u="none" cap="none" strike="noStrike"/>
            </a:lvl2pPr>
            <a:lvl3pPr indent="0" lvl="2" marL="825500" marR="0" rtl="0" algn="l">
              <a:spcBef>
                <a:spcPts val="0"/>
              </a:spcBef>
              <a:buNone/>
              <a:defRPr b="0" i="0" sz="1600" u="none" cap="none" strike="noStrike"/>
            </a:lvl3pPr>
            <a:lvl4pPr indent="0" lvl="3" marL="1244600" marR="0" rtl="0" algn="l">
              <a:spcBef>
                <a:spcPts val="0"/>
              </a:spcBef>
              <a:buNone/>
              <a:defRPr b="0" i="0" sz="1600" u="none" cap="none" strike="noStrike"/>
            </a:lvl4pPr>
            <a:lvl5pPr indent="0" lvl="4" marL="1663700" marR="0" rtl="0" algn="l">
              <a:spcBef>
                <a:spcPts val="0"/>
              </a:spcBef>
              <a:buNone/>
              <a:defRPr b="0" i="0" sz="1600" u="none" cap="none" strike="noStrike"/>
            </a:lvl5pPr>
            <a:lvl6pPr indent="0" lvl="5" marL="2070100" marR="0" rtl="0" algn="l">
              <a:spcBef>
                <a:spcPts val="0"/>
              </a:spcBef>
              <a:buNone/>
              <a:defRPr b="0" i="0" sz="1600" u="none" cap="none" strike="noStrike"/>
            </a:lvl6pPr>
            <a:lvl7pPr indent="0" lvl="6" marL="2489200" marR="0" rtl="0" algn="l">
              <a:spcBef>
                <a:spcPts val="0"/>
              </a:spcBef>
              <a:buNone/>
              <a:defRPr b="0" i="0" sz="1600" u="none" cap="none" strike="noStrike"/>
            </a:lvl7pPr>
            <a:lvl8pPr indent="0" lvl="7" marL="2908300" marR="0" rtl="0" algn="l">
              <a:spcBef>
                <a:spcPts val="0"/>
              </a:spcBef>
              <a:buNone/>
              <a:defRPr b="0" i="0" sz="1600" u="none" cap="none" strike="noStrike"/>
            </a:lvl8pPr>
            <a:lvl9pPr indent="0" lvl="8" marL="3314700" marR="0" rtl="0" algn="l">
              <a:spcBef>
                <a:spcPts val="0"/>
              </a:spcBef>
              <a:buNone/>
              <a:defRPr b="0" i="0" sz="1600" u="none" cap="none" strike="noStrike"/>
            </a:lvl9pPr>
          </a:lstStyle>
          <a:p/>
        </p:txBody>
      </p:sp>
      <p:sp>
        <p:nvSpPr>
          <p:cNvPr id="113" name="Shape 113"/>
          <p:cNvSpPr txBox="1"/>
          <p:nvPr>
            <p:ph idx="2" type="body"/>
          </p:nvPr>
        </p:nvSpPr>
        <p:spPr>
          <a:xfrm>
            <a:off x="4579880" y="1604841"/>
            <a:ext cx="3926099" cy="1897200"/>
          </a:xfrm>
          <a:prstGeom prst="rect">
            <a:avLst/>
          </a:prstGeom>
          <a:noFill/>
          <a:ln>
            <a:noFill/>
          </a:ln>
        </p:spPr>
        <p:txBody>
          <a:bodyPr anchorCtr="0" anchor="t" bIns="82925" lIns="82925" rIns="82925" tIns="82925"/>
          <a:lstStyle>
            <a:lvl1pPr indent="0" lvl="0" marL="0" marR="0" rtl="0" algn="l">
              <a:spcBef>
                <a:spcPts val="0"/>
              </a:spcBef>
              <a:buNone/>
              <a:defRPr b="0" i="0" sz="1600" u="none" cap="none" strike="noStrike"/>
            </a:lvl1pPr>
            <a:lvl2pPr indent="0" lvl="1" marL="419100" marR="0" rtl="0" algn="l">
              <a:spcBef>
                <a:spcPts val="0"/>
              </a:spcBef>
              <a:buNone/>
              <a:defRPr b="0" i="0" sz="1600" u="none" cap="none" strike="noStrike"/>
            </a:lvl2pPr>
            <a:lvl3pPr indent="0" lvl="2" marL="825500" marR="0" rtl="0" algn="l">
              <a:spcBef>
                <a:spcPts val="0"/>
              </a:spcBef>
              <a:buNone/>
              <a:defRPr b="0" i="0" sz="1600" u="none" cap="none" strike="noStrike"/>
            </a:lvl3pPr>
            <a:lvl4pPr indent="0" lvl="3" marL="1244600" marR="0" rtl="0" algn="l">
              <a:spcBef>
                <a:spcPts val="0"/>
              </a:spcBef>
              <a:buNone/>
              <a:defRPr b="0" i="0" sz="1600" u="none" cap="none" strike="noStrike"/>
            </a:lvl4pPr>
            <a:lvl5pPr indent="0" lvl="4" marL="1663700" marR="0" rtl="0" algn="l">
              <a:spcBef>
                <a:spcPts val="0"/>
              </a:spcBef>
              <a:buNone/>
              <a:defRPr b="0" i="0" sz="1600" u="none" cap="none" strike="noStrike"/>
            </a:lvl5pPr>
            <a:lvl6pPr indent="0" lvl="5" marL="2070100" marR="0" rtl="0" algn="l">
              <a:spcBef>
                <a:spcPts val="0"/>
              </a:spcBef>
              <a:buNone/>
              <a:defRPr b="0" i="0" sz="1600" u="none" cap="none" strike="noStrike"/>
            </a:lvl6pPr>
            <a:lvl7pPr indent="0" lvl="6" marL="2489200" marR="0" rtl="0" algn="l">
              <a:spcBef>
                <a:spcPts val="0"/>
              </a:spcBef>
              <a:buNone/>
              <a:defRPr b="0" i="0" sz="1600" u="none" cap="none" strike="noStrike"/>
            </a:lvl7pPr>
            <a:lvl8pPr indent="0" lvl="7" marL="2908300" marR="0" rtl="0" algn="l">
              <a:spcBef>
                <a:spcPts val="0"/>
              </a:spcBef>
              <a:buNone/>
              <a:defRPr b="0" i="0" sz="1600" u="none" cap="none" strike="noStrike"/>
            </a:lvl8pPr>
            <a:lvl9pPr indent="0" lvl="8" marL="3314700" marR="0" rtl="0" algn="l">
              <a:spcBef>
                <a:spcPts val="0"/>
              </a:spcBef>
              <a:buNone/>
              <a:defRPr b="0" i="0" sz="1600" u="none" cap="none" strike="noStrike"/>
            </a:lvl9pPr>
          </a:lstStyle>
          <a:p/>
        </p:txBody>
      </p:sp>
      <p:sp>
        <p:nvSpPr>
          <p:cNvPr id="114" name="Shape 114"/>
          <p:cNvSpPr txBox="1"/>
          <p:nvPr>
            <p:ph idx="3" type="body"/>
          </p:nvPr>
        </p:nvSpPr>
        <p:spPr>
          <a:xfrm>
            <a:off x="4579880" y="3682577"/>
            <a:ext cx="3926099" cy="1897200"/>
          </a:xfrm>
          <a:prstGeom prst="rect">
            <a:avLst/>
          </a:prstGeom>
          <a:noFill/>
          <a:ln>
            <a:noFill/>
          </a:ln>
        </p:spPr>
        <p:txBody>
          <a:bodyPr anchorCtr="0" anchor="t" bIns="82925" lIns="82925" rIns="82925" tIns="82925"/>
          <a:lstStyle>
            <a:lvl1pPr indent="0" lvl="0" marL="0" marR="0" rtl="0" algn="l">
              <a:spcBef>
                <a:spcPts val="0"/>
              </a:spcBef>
              <a:buNone/>
              <a:defRPr b="0" i="0" sz="1600" u="none" cap="none" strike="noStrike"/>
            </a:lvl1pPr>
            <a:lvl2pPr indent="0" lvl="1" marL="419100" marR="0" rtl="0" algn="l">
              <a:spcBef>
                <a:spcPts val="0"/>
              </a:spcBef>
              <a:buNone/>
              <a:defRPr b="0" i="0" sz="1600" u="none" cap="none" strike="noStrike"/>
            </a:lvl2pPr>
            <a:lvl3pPr indent="0" lvl="2" marL="825500" marR="0" rtl="0" algn="l">
              <a:spcBef>
                <a:spcPts val="0"/>
              </a:spcBef>
              <a:buNone/>
              <a:defRPr b="0" i="0" sz="1600" u="none" cap="none" strike="noStrike"/>
            </a:lvl3pPr>
            <a:lvl4pPr indent="0" lvl="3" marL="1244600" marR="0" rtl="0" algn="l">
              <a:spcBef>
                <a:spcPts val="0"/>
              </a:spcBef>
              <a:buNone/>
              <a:defRPr b="0" i="0" sz="1600" u="none" cap="none" strike="noStrike"/>
            </a:lvl4pPr>
            <a:lvl5pPr indent="0" lvl="4" marL="1663700" marR="0" rtl="0" algn="l">
              <a:spcBef>
                <a:spcPts val="0"/>
              </a:spcBef>
              <a:buNone/>
              <a:defRPr b="0" i="0" sz="1600" u="none" cap="none" strike="noStrike"/>
            </a:lvl5pPr>
            <a:lvl6pPr indent="0" lvl="5" marL="2070100" marR="0" rtl="0" algn="l">
              <a:spcBef>
                <a:spcPts val="0"/>
              </a:spcBef>
              <a:buNone/>
              <a:defRPr b="0" i="0" sz="1600" u="none" cap="none" strike="noStrike"/>
            </a:lvl6pPr>
            <a:lvl7pPr indent="0" lvl="6" marL="2489200" marR="0" rtl="0" algn="l">
              <a:spcBef>
                <a:spcPts val="0"/>
              </a:spcBef>
              <a:buNone/>
              <a:defRPr b="0" i="0" sz="1600" u="none" cap="none" strike="noStrike"/>
            </a:lvl7pPr>
            <a:lvl8pPr indent="0" lvl="7" marL="2908300" marR="0" rtl="0" algn="l">
              <a:spcBef>
                <a:spcPts val="0"/>
              </a:spcBef>
              <a:buNone/>
              <a:defRPr b="0" i="0" sz="1600" u="none" cap="none" strike="noStrike"/>
            </a:lvl8pPr>
            <a:lvl9pPr indent="0" lvl="8" marL="3314700" marR="0" rtl="0" algn="l">
              <a:spcBef>
                <a:spcPts val="0"/>
              </a:spcBef>
              <a:buNone/>
              <a:defRPr b="0" i="0" sz="1600" u="none" cap="none" strike="noStrike"/>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21" name="Shape 21"/>
        <p:cNvGrpSpPr/>
        <p:nvPr/>
      </p:nvGrpSpPr>
      <p:grpSpPr>
        <a:xfrm>
          <a:off x="0" y="0"/>
          <a:ext cx="0" cy="0"/>
          <a:chOff x="0" y="0"/>
          <a:chExt cx="0" cy="0"/>
        </a:xfrm>
      </p:grpSpPr>
      <p:sp>
        <p:nvSpPr>
          <p:cNvPr id="22" name="Shape 22"/>
          <p:cNvSpPr txBox="1"/>
          <p:nvPr>
            <p:ph type="ctrTitle"/>
          </p:nvPr>
        </p:nvSpPr>
        <p:spPr>
          <a:xfrm>
            <a:off x="685800" y="1122362"/>
            <a:ext cx="7772400" cy="2387600"/>
          </a:xfrm>
          <a:prstGeom prst="rect">
            <a:avLst/>
          </a:prstGeom>
          <a:noFill/>
          <a:ln>
            <a:noFill/>
          </a:ln>
        </p:spPr>
        <p:txBody>
          <a:bodyPr anchorCtr="0" anchor="b" bIns="91425" lIns="91425" rIns="91425" tIns="91425"/>
          <a:lstStyle>
            <a:lvl1pPr indent="0" lvl="0" marL="0" marR="0" rtl="0" algn="ctr">
              <a:lnSpc>
                <a:spcPct val="90000"/>
              </a:lnSpc>
              <a:spcBef>
                <a:spcPts val="0"/>
              </a:spcBef>
              <a:spcAft>
                <a:spcPts val="0"/>
              </a:spcAft>
              <a:buClr>
                <a:schemeClr val="dk1"/>
              </a:buClr>
              <a:buFont typeface="Calibri"/>
              <a:buNone/>
              <a:defRPr b="0" i="0" sz="6000" u="none" cap="none" strike="noStrike">
                <a:solidFill>
                  <a:schemeClr val="dk1"/>
                </a:solidFill>
                <a:latin typeface="Calibri"/>
                <a:ea typeface="Calibri"/>
                <a:cs typeface="Calibri"/>
                <a:sym typeface="Calibri"/>
              </a:defRPr>
            </a:lvl1pPr>
            <a:lvl2pPr indent="0" lvl="1" marL="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2pPr>
            <a:lvl3pPr indent="0" lvl="2" marL="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3pPr>
            <a:lvl4pPr indent="0" lvl="3" marL="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4pPr>
            <a:lvl5pPr indent="0" lvl="4" marL="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5pPr>
            <a:lvl6pPr indent="0" lvl="5" marL="45720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6pPr>
            <a:lvl7pPr indent="0" lvl="6" marL="91440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7pPr>
            <a:lvl8pPr indent="0" lvl="7" marL="137160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8pPr>
            <a:lvl9pPr indent="0" lvl="8" marL="182880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9pPr>
          </a:lstStyle>
          <a:p/>
        </p:txBody>
      </p:sp>
      <p:sp>
        <p:nvSpPr>
          <p:cNvPr id="23" name="Shape 23"/>
          <p:cNvSpPr txBox="1"/>
          <p:nvPr>
            <p:ph idx="1" type="subTitle"/>
          </p:nvPr>
        </p:nvSpPr>
        <p:spPr>
          <a:xfrm>
            <a:off x="1143000" y="3602037"/>
            <a:ext cx="6858000" cy="1655761"/>
          </a:xfrm>
          <a:prstGeom prst="rect">
            <a:avLst/>
          </a:prstGeom>
          <a:noFill/>
          <a:ln>
            <a:noFill/>
          </a:ln>
        </p:spPr>
        <p:txBody>
          <a:bodyPr anchorCtr="0" anchor="t" bIns="91425" lIns="91425" rIns="91425" tIns="91425"/>
          <a:lstStyle>
            <a:lvl1pPr indent="0" lvl="0" marL="0" marR="0" rtl="0" algn="ctr">
              <a:lnSpc>
                <a:spcPct val="90000"/>
              </a:lnSpc>
              <a:spcBef>
                <a:spcPts val="1000"/>
              </a:spcBef>
              <a:spcAft>
                <a:spcPts val="0"/>
              </a:spcAft>
              <a:buClr>
                <a:schemeClr val="dk1"/>
              </a:buClr>
              <a:buFont typeface="Arial"/>
              <a:buNone/>
              <a:defRPr b="0" i="0" sz="2400" u="none" cap="none" strike="noStrike">
                <a:solidFill>
                  <a:schemeClr val="dk1"/>
                </a:solidFill>
                <a:latin typeface="Calibri"/>
                <a:ea typeface="Calibri"/>
                <a:cs typeface="Calibri"/>
                <a:sym typeface="Calibri"/>
              </a:defRPr>
            </a:lvl1pPr>
            <a:lvl2pPr indent="0" lvl="1" marL="457200" marR="0" rtl="0" algn="ctr">
              <a:lnSpc>
                <a:spcPct val="90000"/>
              </a:lnSpc>
              <a:spcBef>
                <a:spcPts val="500"/>
              </a:spcBef>
              <a:spcAft>
                <a:spcPts val="0"/>
              </a:spcAft>
              <a:buClr>
                <a:schemeClr val="dk1"/>
              </a:buClr>
              <a:buFont typeface="Arial"/>
              <a:buNone/>
              <a:defRPr b="0" i="0" sz="2000" u="none" cap="none" strike="noStrike">
                <a:solidFill>
                  <a:schemeClr val="dk1"/>
                </a:solidFill>
                <a:latin typeface="Calibri"/>
                <a:ea typeface="Calibri"/>
                <a:cs typeface="Calibri"/>
                <a:sym typeface="Calibri"/>
              </a:defRPr>
            </a:lvl2pPr>
            <a:lvl3pPr indent="0" lvl="2" marL="914400" marR="0" rtl="0" algn="ctr">
              <a:lnSpc>
                <a:spcPct val="90000"/>
              </a:lnSpc>
              <a:spcBef>
                <a:spcPts val="500"/>
              </a:spcBef>
              <a:spcAft>
                <a:spcPts val="0"/>
              </a:spcAft>
              <a:buClr>
                <a:schemeClr val="dk1"/>
              </a:buClr>
              <a:buFont typeface="Arial"/>
              <a:buNone/>
              <a:defRPr b="0" i="0" sz="1800" u="none" cap="none" strike="noStrike">
                <a:solidFill>
                  <a:schemeClr val="dk1"/>
                </a:solidFill>
                <a:latin typeface="Calibri"/>
                <a:ea typeface="Calibri"/>
                <a:cs typeface="Calibri"/>
                <a:sym typeface="Calibri"/>
              </a:defRPr>
            </a:lvl3pPr>
            <a:lvl4pPr indent="0" lvl="3" marL="1371600" marR="0" rtl="0" algn="ctr">
              <a:lnSpc>
                <a:spcPct val="90000"/>
              </a:lnSpc>
              <a:spcBef>
                <a:spcPts val="500"/>
              </a:spcBef>
              <a:spcAft>
                <a:spcPts val="0"/>
              </a:spcAft>
              <a:buClr>
                <a:schemeClr val="dk1"/>
              </a:buClr>
              <a:buFont typeface="Arial"/>
              <a:buNone/>
              <a:defRPr b="0" i="0" sz="1600" u="none" cap="none" strike="noStrike">
                <a:solidFill>
                  <a:schemeClr val="dk1"/>
                </a:solidFill>
                <a:latin typeface="Calibri"/>
                <a:ea typeface="Calibri"/>
                <a:cs typeface="Calibri"/>
                <a:sym typeface="Calibri"/>
              </a:defRPr>
            </a:lvl4pPr>
            <a:lvl5pPr indent="0" lvl="4" marL="1828800" marR="0" rtl="0" algn="ctr">
              <a:lnSpc>
                <a:spcPct val="90000"/>
              </a:lnSpc>
              <a:spcBef>
                <a:spcPts val="500"/>
              </a:spcBef>
              <a:spcAft>
                <a:spcPts val="0"/>
              </a:spcAft>
              <a:buClr>
                <a:schemeClr val="dk1"/>
              </a:buClr>
              <a:buFont typeface="Arial"/>
              <a:buNone/>
              <a:defRPr b="0" i="0" sz="1600" u="none" cap="none" strike="noStrike">
                <a:solidFill>
                  <a:schemeClr val="dk1"/>
                </a:solidFill>
                <a:latin typeface="Calibri"/>
                <a:ea typeface="Calibri"/>
                <a:cs typeface="Calibri"/>
                <a:sym typeface="Calibri"/>
              </a:defRPr>
            </a:lvl5pPr>
            <a:lvl6pPr indent="0" lvl="5" marL="2286000" marR="0" rtl="0" algn="ctr">
              <a:lnSpc>
                <a:spcPct val="90000"/>
              </a:lnSpc>
              <a:spcBef>
                <a:spcPts val="500"/>
              </a:spcBef>
              <a:spcAft>
                <a:spcPts val="0"/>
              </a:spcAft>
              <a:buClr>
                <a:schemeClr val="dk1"/>
              </a:buClr>
              <a:buFont typeface="Arial"/>
              <a:buNone/>
              <a:defRPr b="0" i="0" sz="1600" u="none" cap="none" strike="noStrike">
                <a:solidFill>
                  <a:schemeClr val="dk1"/>
                </a:solidFill>
                <a:latin typeface="Calibri"/>
                <a:ea typeface="Calibri"/>
                <a:cs typeface="Calibri"/>
                <a:sym typeface="Calibri"/>
              </a:defRPr>
            </a:lvl6pPr>
            <a:lvl7pPr indent="0" lvl="6" marL="2743200" marR="0" rtl="0" algn="ctr">
              <a:lnSpc>
                <a:spcPct val="90000"/>
              </a:lnSpc>
              <a:spcBef>
                <a:spcPts val="500"/>
              </a:spcBef>
              <a:spcAft>
                <a:spcPts val="0"/>
              </a:spcAft>
              <a:buClr>
                <a:schemeClr val="dk1"/>
              </a:buClr>
              <a:buFont typeface="Arial"/>
              <a:buNone/>
              <a:defRPr b="0" i="0" sz="1600" u="none" cap="none" strike="noStrike">
                <a:solidFill>
                  <a:schemeClr val="dk1"/>
                </a:solidFill>
                <a:latin typeface="Calibri"/>
                <a:ea typeface="Calibri"/>
                <a:cs typeface="Calibri"/>
                <a:sym typeface="Calibri"/>
              </a:defRPr>
            </a:lvl7pPr>
            <a:lvl8pPr indent="0" lvl="7" marL="3200400" marR="0" rtl="0" algn="ctr">
              <a:lnSpc>
                <a:spcPct val="90000"/>
              </a:lnSpc>
              <a:spcBef>
                <a:spcPts val="500"/>
              </a:spcBef>
              <a:spcAft>
                <a:spcPts val="0"/>
              </a:spcAft>
              <a:buClr>
                <a:schemeClr val="dk1"/>
              </a:buClr>
              <a:buFont typeface="Arial"/>
              <a:buNone/>
              <a:defRPr b="0" i="0" sz="1600" u="none" cap="none" strike="noStrike">
                <a:solidFill>
                  <a:schemeClr val="dk1"/>
                </a:solidFill>
                <a:latin typeface="Calibri"/>
                <a:ea typeface="Calibri"/>
                <a:cs typeface="Calibri"/>
                <a:sym typeface="Calibri"/>
              </a:defRPr>
            </a:lvl8pPr>
            <a:lvl9pPr indent="0" lvl="8" marL="3657600" marR="0" rtl="0" algn="ctr">
              <a:lnSpc>
                <a:spcPct val="90000"/>
              </a:lnSpc>
              <a:spcBef>
                <a:spcPts val="500"/>
              </a:spcBef>
              <a:spcAft>
                <a:spcPts val="0"/>
              </a:spcAft>
              <a:buClr>
                <a:schemeClr val="dk1"/>
              </a:buClr>
              <a:buFont typeface="Arial"/>
              <a:buNone/>
              <a:defRPr b="0" i="0" sz="1600" u="none" cap="none" strike="noStrike">
                <a:solidFill>
                  <a:schemeClr val="dk1"/>
                </a:solidFill>
                <a:latin typeface="Calibri"/>
                <a:ea typeface="Calibri"/>
                <a:cs typeface="Calibri"/>
                <a:sym typeface="Calibri"/>
              </a:defRPr>
            </a:lvl9pPr>
          </a:lstStyle>
          <a:p/>
        </p:txBody>
      </p:sp>
      <p:sp>
        <p:nvSpPr>
          <p:cNvPr id="24" name="Shape 24"/>
          <p:cNvSpPr txBox="1"/>
          <p:nvPr>
            <p:ph idx="10" type="dt"/>
          </p:nvPr>
        </p:nvSpPr>
        <p:spPr>
          <a:xfrm>
            <a:off x="628650" y="6356351"/>
            <a:ext cx="2057400" cy="365125"/>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4572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6pPr>
            <a:lvl7pPr indent="0" lvl="6" marL="27432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7pPr>
            <a:lvl8pPr indent="0" lvl="7" marL="32004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8pPr>
            <a:lvl9pPr indent="0" lvl="8" marL="36576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9pPr>
          </a:lstStyle>
          <a:p/>
        </p:txBody>
      </p:sp>
      <p:sp>
        <p:nvSpPr>
          <p:cNvPr id="25" name="Shape 25"/>
          <p:cNvSpPr txBox="1"/>
          <p:nvPr>
            <p:ph idx="11" type="ftr"/>
          </p:nvPr>
        </p:nvSpPr>
        <p:spPr>
          <a:xfrm>
            <a:off x="3028950" y="6356351"/>
            <a:ext cx="3086098" cy="365125"/>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4572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6pPr>
            <a:lvl7pPr indent="0" lvl="6" marL="27432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7pPr>
            <a:lvl8pPr indent="0" lvl="7" marL="32004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8pPr>
            <a:lvl9pPr indent="0" lvl="8" marL="36576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9pPr>
          </a:lstStyle>
          <a:p/>
        </p:txBody>
      </p:sp>
      <p:sp>
        <p:nvSpPr>
          <p:cNvPr id="26" name="Shape 26"/>
          <p:cNvSpPr txBox="1"/>
          <p:nvPr>
            <p:ph idx="12" type="sldNum"/>
          </p:nvPr>
        </p:nvSpPr>
        <p:spPr>
          <a:xfrm>
            <a:off x="6457950" y="6356351"/>
            <a:ext cx="2057400"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Arial"/>
              <a:buNone/>
            </a:pPr>
            <a:fld id="{00000000-1234-1234-1234-123412341234}" type="slidenum">
              <a:rPr b="0" i="0" lang="en-US" sz="1200" u="none" cap="none" strike="noStrike">
                <a:solidFill>
                  <a:srgbClr val="888888"/>
                </a:solidFill>
                <a:latin typeface="Arial"/>
                <a:ea typeface="Arial"/>
                <a:cs typeface="Arial"/>
                <a:sym typeface="Arial"/>
              </a:rPr>
              <a:t>‹#›</a:t>
            </a:fld>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OverTx">
  <p:cSld name="Title, 2 Content over Content">
    <p:spTree>
      <p:nvGrpSpPr>
        <p:cNvPr id="115" name="Shape 115"/>
        <p:cNvGrpSpPr/>
        <p:nvPr/>
      </p:nvGrpSpPr>
      <p:grpSpPr>
        <a:xfrm>
          <a:off x="0" y="0"/>
          <a:ext cx="0" cy="0"/>
          <a:chOff x="0" y="0"/>
          <a:chExt cx="0" cy="0"/>
        </a:xfrm>
      </p:grpSpPr>
      <p:sp>
        <p:nvSpPr>
          <p:cNvPr id="116" name="Shape 116"/>
          <p:cNvSpPr txBox="1"/>
          <p:nvPr>
            <p:ph type="title"/>
          </p:nvPr>
        </p:nvSpPr>
        <p:spPr>
          <a:xfrm>
            <a:off x="457171" y="273352"/>
            <a:ext cx="8228700" cy="1145100"/>
          </a:xfrm>
          <a:prstGeom prst="rect">
            <a:avLst/>
          </a:prstGeom>
          <a:noFill/>
          <a:ln>
            <a:noFill/>
          </a:ln>
        </p:spPr>
        <p:txBody>
          <a:bodyPr anchorCtr="0" anchor="ctr" bIns="82925" lIns="82925" rIns="82925" tIns="82925"/>
          <a:lstStyle>
            <a:lvl1pPr indent="0" lvl="0" marL="0" marR="0" rtl="0" algn="l">
              <a:spcBef>
                <a:spcPts val="0"/>
              </a:spcBef>
              <a:buNone/>
              <a:defRPr b="0" i="0" sz="1600" u="none" cap="none" strike="noStrike"/>
            </a:lvl1pPr>
            <a:lvl2pPr indent="0" lvl="1" marL="0" marR="0" rtl="0" algn="l">
              <a:spcBef>
                <a:spcPts val="0"/>
              </a:spcBef>
              <a:buNone/>
              <a:defRPr b="0" i="0" sz="1600" u="none" cap="none" strike="noStrike"/>
            </a:lvl2pPr>
            <a:lvl3pPr indent="0" lvl="2" marL="0" marR="0" rtl="0" algn="l">
              <a:spcBef>
                <a:spcPts val="0"/>
              </a:spcBef>
              <a:buNone/>
              <a:defRPr b="0" i="0" sz="1600" u="none" cap="none" strike="noStrike"/>
            </a:lvl3pPr>
            <a:lvl4pPr indent="0" lvl="3" marL="0" marR="0" rtl="0" algn="l">
              <a:spcBef>
                <a:spcPts val="0"/>
              </a:spcBef>
              <a:buNone/>
              <a:defRPr b="0" i="0" sz="1600" u="none" cap="none" strike="noStrike"/>
            </a:lvl4pPr>
            <a:lvl5pPr indent="0" lvl="4" marL="0" marR="0" rtl="0" algn="l">
              <a:spcBef>
                <a:spcPts val="0"/>
              </a:spcBef>
              <a:buNone/>
              <a:defRPr b="0" i="0" sz="1600" u="none" cap="none" strike="noStrike"/>
            </a:lvl5pPr>
            <a:lvl6pPr indent="0" lvl="5" marL="0" marR="0" rtl="0" algn="l">
              <a:spcBef>
                <a:spcPts val="0"/>
              </a:spcBef>
              <a:buNone/>
              <a:defRPr b="0" i="0" sz="1600" u="none" cap="none" strike="noStrike"/>
            </a:lvl6pPr>
            <a:lvl7pPr indent="0" lvl="6" marL="0" marR="0" rtl="0" algn="l">
              <a:spcBef>
                <a:spcPts val="0"/>
              </a:spcBef>
              <a:buNone/>
              <a:defRPr b="0" i="0" sz="1600" u="none" cap="none" strike="noStrike"/>
            </a:lvl7pPr>
            <a:lvl8pPr indent="0" lvl="7" marL="0" marR="0" rtl="0" algn="l">
              <a:spcBef>
                <a:spcPts val="0"/>
              </a:spcBef>
              <a:buNone/>
              <a:defRPr b="0" i="0" sz="1600" u="none" cap="none" strike="noStrike"/>
            </a:lvl8pPr>
            <a:lvl9pPr indent="0" lvl="8" marL="0" marR="0" rtl="0" algn="l">
              <a:spcBef>
                <a:spcPts val="0"/>
              </a:spcBef>
              <a:buNone/>
              <a:defRPr b="0" i="0" sz="1600" u="none" cap="none" strike="noStrike"/>
            </a:lvl9pPr>
          </a:lstStyle>
          <a:p/>
        </p:txBody>
      </p:sp>
      <p:sp>
        <p:nvSpPr>
          <p:cNvPr id="117" name="Shape 117"/>
          <p:cNvSpPr txBox="1"/>
          <p:nvPr>
            <p:ph idx="1" type="body"/>
          </p:nvPr>
        </p:nvSpPr>
        <p:spPr>
          <a:xfrm>
            <a:off x="457171" y="1604841"/>
            <a:ext cx="3926100" cy="1897200"/>
          </a:xfrm>
          <a:prstGeom prst="rect">
            <a:avLst/>
          </a:prstGeom>
          <a:noFill/>
          <a:ln>
            <a:noFill/>
          </a:ln>
        </p:spPr>
        <p:txBody>
          <a:bodyPr anchorCtr="0" anchor="t" bIns="82925" lIns="82925" rIns="82925" tIns="82925"/>
          <a:lstStyle>
            <a:lvl1pPr indent="0" lvl="0" marL="0" marR="0" rtl="0" algn="l">
              <a:spcBef>
                <a:spcPts val="0"/>
              </a:spcBef>
              <a:buNone/>
              <a:defRPr b="0" i="0" sz="1600" u="none" cap="none" strike="noStrike"/>
            </a:lvl1pPr>
            <a:lvl2pPr indent="0" lvl="1" marL="419100" marR="0" rtl="0" algn="l">
              <a:spcBef>
                <a:spcPts val="0"/>
              </a:spcBef>
              <a:buNone/>
              <a:defRPr b="0" i="0" sz="1600" u="none" cap="none" strike="noStrike"/>
            </a:lvl2pPr>
            <a:lvl3pPr indent="0" lvl="2" marL="825500" marR="0" rtl="0" algn="l">
              <a:spcBef>
                <a:spcPts val="0"/>
              </a:spcBef>
              <a:buNone/>
              <a:defRPr b="0" i="0" sz="1600" u="none" cap="none" strike="noStrike"/>
            </a:lvl3pPr>
            <a:lvl4pPr indent="0" lvl="3" marL="1244600" marR="0" rtl="0" algn="l">
              <a:spcBef>
                <a:spcPts val="0"/>
              </a:spcBef>
              <a:buNone/>
              <a:defRPr b="0" i="0" sz="1600" u="none" cap="none" strike="noStrike"/>
            </a:lvl4pPr>
            <a:lvl5pPr indent="0" lvl="4" marL="1663700" marR="0" rtl="0" algn="l">
              <a:spcBef>
                <a:spcPts val="0"/>
              </a:spcBef>
              <a:buNone/>
              <a:defRPr b="0" i="0" sz="1600" u="none" cap="none" strike="noStrike"/>
            </a:lvl5pPr>
            <a:lvl6pPr indent="0" lvl="5" marL="2070100" marR="0" rtl="0" algn="l">
              <a:spcBef>
                <a:spcPts val="0"/>
              </a:spcBef>
              <a:buNone/>
              <a:defRPr b="0" i="0" sz="1600" u="none" cap="none" strike="noStrike"/>
            </a:lvl6pPr>
            <a:lvl7pPr indent="0" lvl="6" marL="2489200" marR="0" rtl="0" algn="l">
              <a:spcBef>
                <a:spcPts val="0"/>
              </a:spcBef>
              <a:buNone/>
              <a:defRPr b="0" i="0" sz="1600" u="none" cap="none" strike="noStrike"/>
            </a:lvl7pPr>
            <a:lvl8pPr indent="0" lvl="7" marL="2908300" marR="0" rtl="0" algn="l">
              <a:spcBef>
                <a:spcPts val="0"/>
              </a:spcBef>
              <a:buNone/>
              <a:defRPr b="0" i="0" sz="1600" u="none" cap="none" strike="noStrike"/>
            </a:lvl8pPr>
            <a:lvl9pPr indent="0" lvl="8" marL="3314700" marR="0" rtl="0" algn="l">
              <a:spcBef>
                <a:spcPts val="0"/>
              </a:spcBef>
              <a:buNone/>
              <a:defRPr b="0" i="0" sz="1600" u="none" cap="none" strike="noStrike"/>
            </a:lvl9pPr>
          </a:lstStyle>
          <a:p/>
        </p:txBody>
      </p:sp>
      <p:sp>
        <p:nvSpPr>
          <p:cNvPr id="118" name="Shape 118"/>
          <p:cNvSpPr txBox="1"/>
          <p:nvPr>
            <p:ph idx="2" type="body"/>
          </p:nvPr>
        </p:nvSpPr>
        <p:spPr>
          <a:xfrm>
            <a:off x="4579880" y="1604841"/>
            <a:ext cx="3926099" cy="1897200"/>
          </a:xfrm>
          <a:prstGeom prst="rect">
            <a:avLst/>
          </a:prstGeom>
          <a:noFill/>
          <a:ln>
            <a:noFill/>
          </a:ln>
        </p:spPr>
        <p:txBody>
          <a:bodyPr anchorCtr="0" anchor="t" bIns="82925" lIns="82925" rIns="82925" tIns="82925"/>
          <a:lstStyle>
            <a:lvl1pPr indent="0" lvl="0" marL="0" marR="0" rtl="0" algn="l">
              <a:spcBef>
                <a:spcPts val="0"/>
              </a:spcBef>
              <a:buNone/>
              <a:defRPr b="0" i="0" sz="1600" u="none" cap="none" strike="noStrike"/>
            </a:lvl1pPr>
            <a:lvl2pPr indent="0" lvl="1" marL="419100" marR="0" rtl="0" algn="l">
              <a:spcBef>
                <a:spcPts val="0"/>
              </a:spcBef>
              <a:buNone/>
              <a:defRPr b="0" i="0" sz="1600" u="none" cap="none" strike="noStrike"/>
            </a:lvl2pPr>
            <a:lvl3pPr indent="0" lvl="2" marL="825500" marR="0" rtl="0" algn="l">
              <a:spcBef>
                <a:spcPts val="0"/>
              </a:spcBef>
              <a:buNone/>
              <a:defRPr b="0" i="0" sz="1600" u="none" cap="none" strike="noStrike"/>
            </a:lvl3pPr>
            <a:lvl4pPr indent="0" lvl="3" marL="1244600" marR="0" rtl="0" algn="l">
              <a:spcBef>
                <a:spcPts val="0"/>
              </a:spcBef>
              <a:buNone/>
              <a:defRPr b="0" i="0" sz="1600" u="none" cap="none" strike="noStrike"/>
            </a:lvl4pPr>
            <a:lvl5pPr indent="0" lvl="4" marL="1663700" marR="0" rtl="0" algn="l">
              <a:spcBef>
                <a:spcPts val="0"/>
              </a:spcBef>
              <a:buNone/>
              <a:defRPr b="0" i="0" sz="1600" u="none" cap="none" strike="noStrike"/>
            </a:lvl5pPr>
            <a:lvl6pPr indent="0" lvl="5" marL="2070100" marR="0" rtl="0" algn="l">
              <a:spcBef>
                <a:spcPts val="0"/>
              </a:spcBef>
              <a:buNone/>
              <a:defRPr b="0" i="0" sz="1600" u="none" cap="none" strike="noStrike"/>
            </a:lvl6pPr>
            <a:lvl7pPr indent="0" lvl="6" marL="2489200" marR="0" rtl="0" algn="l">
              <a:spcBef>
                <a:spcPts val="0"/>
              </a:spcBef>
              <a:buNone/>
              <a:defRPr b="0" i="0" sz="1600" u="none" cap="none" strike="noStrike"/>
            </a:lvl7pPr>
            <a:lvl8pPr indent="0" lvl="7" marL="2908300" marR="0" rtl="0" algn="l">
              <a:spcBef>
                <a:spcPts val="0"/>
              </a:spcBef>
              <a:buNone/>
              <a:defRPr b="0" i="0" sz="1600" u="none" cap="none" strike="noStrike"/>
            </a:lvl8pPr>
            <a:lvl9pPr indent="0" lvl="8" marL="3314700" marR="0" rtl="0" algn="l">
              <a:spcBef>
                <a:spcPts val="0"/>
              </a:spcBef>
              <a:buNone/>
              <a:defRPr b="0" i="0" sz="1600" u="none" cap="none" strike="noStrike"/>
            </a:lvl9pPr>
          </a:lstStyle>
          <a:p/>
        </p:txBody>
      </p:sp>
      <p:sp>
        <p:nvSpPr>
          <p:cNvPr id="119" name="Shape 119"/>
          <p:cNvSpPr txBox="1"/>
          <p:nvPr>
            <p:ph idx="3" type="body"/>
          </p:nvPr>
        </p:nvSpPr>
        <p:spPr>
          <a:xfrm>
            <a:off x="457171" y="3682577"/>
            <a:ext cx="8046000" cy="1897200"/>
          </a:xfrm>
          <a:prstGeom prst="rect">
            <a:avLst/>
          </a:prstGeom>
          <a:noFill/>
          <a:ln>
            <a:noFill/>
          </a:ln>
        </p:spPr>
        <p:txBody>
          <a:bodyPr anchorCtr="0" anchor="t" bIns="82925" lIns="82925" rIns="82925" tIns="82925"/>
          <a:lstStyle>
            <a:lvl1pPr indent="0" lvl="0" marL="0" marR="0" rtl="0" algn="l">
              <a:spcBef>
                <a:spcPts val="0"/>
              </a:spcBef>
              <a:buNone/>
              <a:defRPr b="0" i="0" sz="1600" u="none" cap="none" strike="noStrike"/>
            </a:lvl1pPr>
            <a:lvl2pPr indent="0" lvl="1" marL="419100" marR="0" rtl="0" algn="l">
              <a:spcBef>
                <a:spcPts val="0"/>
              </a:spcBef>
              <a:buNone/>
              <a:defRPr b="0" i="0" sz="1600" u="none" cap="none" strike="noStrike"/>
            </a:lvl2pPr>
            <a:lvl3pPr indent="0" lvl="2" marL="825500" marR="0" rtl="0" algn="l">
              <a:spcBef>
                <a:spcPts val="0"/>
              </a:spcBef>
              <a:buNone/>
              <a:defRPr b="0" i="0" sz="1600" u="none" cap="none" strike="noStrike"/>
            </a:lvl3pPr>
            <a:lvl4pPr indent="0" lvl="3" marL="1244600" marR="0" rtl="0" algn="l">
              <a:spcBef>
                <a:spcPts val="0"/>
              </a:spcBef>
              <a:buNone/>
              <a:defRPr b="0" i="0" sz="1600" u="none" cap="none" strike="noStrike"/>
            </a:lvl4pPr>
            <a:lvl5pPr indent="0" lvl="4" marL="1663700" marR="0" rtl="0" algn="l">
              <a:spcBef>
                <a:spcPts val="0"/>
              </a:spcBef>
              <a:buNone/>
              <a:defRPr b="0" i="0" sz="1600" u="none" cap="none" strike="noStrike"/>
            </a:lvl5pPr>
            <a:lvl6pPr indent="0" lvl="5" marL="2070100" marR="0" rtl="0" algn="l">
              <a:spcBef>
                <a:spcPts val="0"/>
              </a:spcBef>
              <a:buNone/>
              <a:defRPr b="0" i="0" sz="1600" u="none" cap="none" strike="noStrike"/>
            </a:lvl6pPr>
            <a:lvl7pPr indent="0" lvl="6" marL="2489200" marR="0" rtl="0" algn="l">
              <a:spcBef>
                <a:spcPts val="0"/>
              </a:spcBef>
              <a:buNone/>
              <a:defRPr b="0" i="0" sz="1600" u="none" cap="none" strike="noStrike"/>
            </a:lvl7pPr>
            <a:lvl8pPr indent="0" lvl="7" marL="2908300" marR="0" rtl="0" algn="l">
              <a:spcBef>
                <a:spcPts val="0"/>
              </a:spcBef>
              <a:buNone/>
              <a:defRPr b="0" i="0" sz="1600" u="none" cap="none" strike="noStrike"/>
            </a:lvl8pPr>
            <a:lvl9pPr indent="0" lvl="8" marL="3314700" marR="0" rtl="0" algn="l">
              <a:spcBef>
                <a:spcPts val="0"/>
              </a:spcBef>
              <a:buNone/>
              <a:defRPr b="0" i="0" sz="1600" u="none" cap="none" strike="noStrike"/>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OverTx">
  <p:cSld name="Title, Content over Content">
    <p:spTree>
      <p:nvGrpSpPr>
        <p:cNvPr id="120" name="Shape 120"/>
        <p:cNvGrpSpPr/>
        <p:nvPr/>
      </p:nvGrpSpPr>
      <p:grpSpPr>
        <a:xfrm>
          <a:off x="0" y="0"/>
          <a:ext cx="0" cy="0"/>
          <a:chOff x="0" y="0"/>
          <a:chExt cx="0" cy="0"/>
        </a:xfrm>
      </p:grpSpPr>
      <p:sp>
        <p:nvSpPr>
          <p:cNvPr id="121" name="Shape 121"/>
          <p:cNvSpPr txBox="1"/>
          <p:nvPr>
            <p:ph type="title"/>
          </p:nvPr>
        </p:nvSpPr>
        <p:spPr>
          <a:xfrm>
            <a:off x="457171" y="273352"/>
            <a:ext cx="8228700" cy="1145100"/>
          </a:xfrm>
          <a:prstGeom prst="rect">
            <a:avLst/>
          </a:prstGeom>
          <a:noFill/>
          <a:ln>
            <a:noFill/>
          </a:ln>
        </p:spPr>
        <p:txBody>
          <a:bodyPr anchorCtr="0" anchor="ctr" bIns="82925" lIns="82925" rIns="82925" tIns="82925"/>
          <a:lstStyle>
            <a:lvl1pPr indent="0" lvl="0" marL="0" marR="0" rtl="0" algn="l">
              <a:spcBef>
                <a:spcPts val="0"/>
              </a:spcBef>
              <a:buNone/>
              <a:defRPr b="0" i="0" sz="1600" u="none" cap="none" strike="noStrike"/>
            </a:lvl1pPr>
            <a:lvl2pPr indent="0" lvl="1" marL="0" marR="0" rtl="0" algn="l">
              <a:spcBef>
                <a:spcPts val="0"/>
              </a:spcBef>
              <a:buNone/>
              <a:defRPr b="0" i="0" sz="1600" u="none" cap="none" strike="noStrike"/>
            </a:lvl2pPr>
            <a:lvl3pPr indent="0" lvl="2" marL="0" marR="0" rtl="0" algn="l">
              <a:spcBef>
                <a:spcPts val="0"/>
              </a:spcBef>
              <a:buNone/>
              <a:defRPr b="0" i="0" sz="1600" u="none" cap="none" strike="noStrike"/>
            </a:lvl3pPr>
            <a:lvl4pPr indent="0" lvl="3" marL="0" marR="0" rtl="0" algn="l">
              <a:spcBef>
                <a:spcPts val="0"/>
              </a:spcBef>
              <a:buNone/>
              <a:defRPr b="0" i="0" sz="1600" u="none" cap="none" strike="noStrike"/>
            </a:lvl4pPr>
            <a:lvl5pPr indent="0" lvl="4" marL="0" marR="0" rtl="0" algn="l">
              <a:spcBef>
                <a:spcPts val="0"/>
              </a:spcBef>
              <a:buNone/>
              <a:defRPr b="0" i="0" sz="1600" u="none" cap="none" strike="noStrike"/>
            </a:lvl5pPr>
            <a:lvl6pPr indent="0" lvl="5" marL="0" marR="0" rtl="0" algn="l">
              <a:spcBef>
                <a:spcPts val="0"/>
              </a:spcBef>
              <a:buNone/>
              <a:defRPr b="0" i="0" sz="1600" u="none" cap="none" strike="noStrike"/>
            </a:lvl6pPr>
            <a:lvl7pPr indent="0" lvl="6" marL="0" marR="0" rtl="0" algn="l">
              <a:spcBef>
                <a:spcPts val="0"/>
              </a:spcBef>
              <a:buNone/>
              <a:defRPr b="0" i="0" sz="1600" u="none" cap="none" strike="noStrike"/>
            </a:lvl7pPr>
            <a:lvl8pPr indent="0" lvl="7" marL="0" marR="0" rtl="0" algn="l">
              <a:spcBef>
                <a:spcPts val="0"/>
              </a:spcBef>
              <a:buNone/>
              <a:defRPr b="0" i="0" sz="1600" u="none" cap="none" strike="noStrike"/>
            </a:lvl8pPr>
            <a:lvl9pPr indent="0" lvl="8" marL="0" marR="0" rtl="0" algn="l">
              <a:spcBef>
                <a:spcPts val="0"/>
              </a:spcBef>
              <a:buNone/>
              <a:defRPr b="0" i="0" sz="1600" u="none" cap="none" strike="noStrike"/>
            </a:lvl9pPr>
          </a:lstStyle>
          <a:p/>
        </p:txBody>
      </p:sp>
      <p:sp>
        <p:nvSpPr>
          <p:cNvPr id="122" name="Shape 122"/>
          <p:cNvSpPr txBox="1"/>
          <p:nvPr>
            <p:ph idx="1" type="body"/>
          </p:nvPr>
        </p:nvSpPr>
        <p:spPr>
          <a:xfrm>
            <a:off x="457171" y="1604841"/>
            <a:ext cx="8046000" cy="1897200"/>
          </a:xfrm>
          <a:prstGeom prst="rect">
            <a:avLst/>
          </a:prstGeom>
          <a:noFill/>
          <a:ln>
            <a:noFill/>
          </a:ln>
        </p:spPr>
        <p:txBody>
          <a:bodyPr anchorCtr="0" anchor="t" bIns="82925" lIns="82925" rIns="82925" tIns="82925"/>
          <a:lstStyle>
            <a:lvl1pPr indent="0" lvl="0" marL="0" marR="0" rtl="0" algn="l">
              <a:spcBef>
                <a:spcPts val="0"/>
              </a:spcBef>
              <a:buNone/>
              <a:defRPr b="0" i="0" sz="1600" u="none" cap="none" strike="noStrike"/>
            </a:lvl1pPr>
            <a:lvl2pPr indent="0" lvl="1" marL="419100" marR="0" rtl="0" algn="l">
              <a:spcBef>
                <a:spcPts val="0"/>
              </a:spcBef>
              <a:buNone/>
              <a:defRPr b="0" i="0" sz="1600" u="none" cap="none" strike="noStrike"/>
            </a:lvl2pPr>
            <a:lvl3pPr indent="0" lvl="2" marL="825500" marR="0" rtl="0" algn="l">
              <a:spcBef>
                <a:spcPts val="0"/>
              </a:spcBef>
              <a:buNone/>
              <a:defRPr b="0" i="0" sz="1600" u="none" cap="none" strike="noStrike"/>
            </a:lvl3pPr>
            <a:lvl4pPr indent="0" lvl="3" marL="1244600" marR="0" rtl="0" algn="l">
              <a:spcBef>
                <a:spcPts val="0"/>
              </a:spcBef>
              <a:buNone/>
              <a:defRPr b="0" i="0" sz="1600" u="none" cap="none" strike="noStrike"/>
            </a:lvl4pPr>
            <a:lvl5pPr indent="0" lvl="4" marL="1663700" marR="0" rtl="0" algn="l">
              <a:spcBef>
                <a:spcPts val="0"/>
              </a:spcBef>
              <a:buNone/>
              <a:defRPr b="0" i="0" sz="1600" u="none" cap="none" strike="noStrike"/>
            </a:lvl5pPr>
            <a:lvl6pPr indent="0" lvl="5" marL="2070100" marR="0" rtl="0" algn="l">
              <a:spcBef>
                <a:spcPts val="0"/>
              </a:spcBef>
              <a:buNone/>
              <a:defRPr b="0" i="0" sz="1600" u="none" cap="none" strike="noStrike"/>
            </a:lvl6pPr>
            <a:lvl7pPr indent="0" lvl="6" marL="2489200" marR="0" rtl="0" algn="l">
              <a:spcBef>
                <a:spcPts val="0"/>
              </a:spcBef>
              <a:buNone/>
              <a:defRPr b="0" i="0" sz="1600" u="none" cap="none" strike="noStrike"/>
            </a:lvl7pPr>
            <a:lvl8pPr indent="0" lvl="7" marL="2908300" marR="0" rtl="0" algn="l">
              <a:spcBef>
                <a:spcPts val="0"/>
              </a:spcBef>
              <a:buNone/>
              <a:defRPr b="0" i="0" sz="1600" u="none" cap="none" strike="noStrike"/>
            </a:lvl8pPr>
            <a:lvl9pPr indent="0" lvl="8" marL="3314700" marR="0" rtl="0" algn="l">
              <a:spcBef>
                <a:spcPts val="0"/>
              </a:spcBef>
              <a:buNone/>
              <a:defRPr b="0" i="0" sz="1600" u="none" cap="none" strike="noStrike"/>
            </a:lvl9pPr>
          </a:lstStyle>
          <a:p/>
        </p:txBody>
      </p:sp>
      <p:sp>
        <p:nvSpPr>
          <p:cNvPr id="123" name="Shape 123"/>
          <p:cNvSpPr txBox="1"/>
          <p:nvPr>
            <p:ph idx="2" type="body"/>
          </p:nvPr>
        </p:nvSpPr>
        <p:spPr>
          <a:xfrm>
            <a:off x="457171" y="3682577"/>
            <a:ext cx="8046000" cy="1897200"/>
          </a:xfrm>
          <a:prstGeom prst="rect">
            <a:avLst/>
          </a:prstGeom>
          <a:noFill/>
          <a:ln>
            <a:noFill/>
          </a:ln>
        </p:spPr>
        <p:txBody>
          <a:bodyPr anchorCtr="0" anchor="t" bIns="82925" lIns="82925" rIns="82925" tIns="82925"/>
          <a:lstStyle>
            <a:lvl1pPr indent="0" lvl="0" marL="0" marR="0" rtl="0" algn="l">
              <a:spcBef>
                <a:spcPts val="0"/>
              </a:spcBef>
              <a:buNone/>
              <a:defRPr b="0" i="0" sz="1600" u="none" cap="none" strike="noStrike"/>
            </a:lvl1pPr>
            <a:lvl2pPr indent="0" lvl="1" marL="419100" marR="0" rtl="0" algn="l">
              <a:spcBef>
                <a:spcPts val="0"/>
              </a:spcBef>
              <a:buNone/>
              <a:defRPr b="0" i="0" sz="1600" u="none" cap="none" strike="noStrike"/>
            </a:lvl2pPr>
            <a:lvl3pPr indent="0" lvl="2" marL="825500" marR="0" rtl="0" algn="l">
              <a:spcBef>
                <a:spcPts val="0"/>
              </a:spcBef>
              <a:buNone/>
              <a:defRPr b="0" i="0" sz="1600" u="none" cap="none" strike="noStrike"/>
            </a:lvl3pPr>
            <a:lvl4pPr indent="0" lvl="3" marL="1244600" marR="0" rtl="0" algn="l">
              <a:spcBef>
                <a:spcPts val="0"/>
              </a:spcBef>
              <a:buNone/>
              <a:defRPr b="0" i="0" sz="1600" u="none" cap="none" strike="noStrike"/>
            </a:lvl4pPr>
            <a:lvl5pPr indent="0" lvl="4" marL="1663700" marR="0" rtl="0" algn="l">
              <a:spcBef>
                <a:spcPts val="0"/>
              </a:spcBef>
              <a:buNone/>
              <a:defRPr b="0" i="0" sz="1600" u="none" cap="none" strike="noStrike"/>
            </a:lvl5pPr>
            <a:lvl6pPr indent="0" lvl="5" marL="2070100" marR="0" rtl="0" algn="l">
              <a:spcBef>
                <a:spcPts val="0"/>
              </a:spcBef>
              <a:buNone/>
              <a:defRPr b="0" i="0" sz="1600" u="none" cap="none" strike="noStrike"/>
            </a:lvl6pPr>
            <a:lvl7pPr indent="0" lvl="6" marL="2489200" marR="0" rtl="0" algn="l">
              <a:spcBef>
                <a:spcPts val="0"/>
              </a:spcBef>
              <a:buNone/>
              <a:defRPr b="0" i="0" sz="1600" u="none" cap="none" strike="noStrike"/>
            </a:lvl7pPr>
            <a:lvl8pPr indent="0" lvl="7" marL="2908300" marR="0" rtl="0" algn="l">
              <a:spcBef>
                <a:spcPts val="0"/>
              </a:spcBef>
              <a:buNone/>
              <a:defRPr b="0" i="0" sz="1600" u="none" cap="none" strike="noStrike"/>
            </a:lvl8pPr>
            <a:lvl9pPr indent="0" lvl="8" marL="3314700" marR="0" rtl="0" algn="l">
              <a:spcBef>
                <a:spcPts val="0"/>
              </a:spcBef>
              <a:buNone/>
              <a:defRPr b="0" i="0" sz="1600" u="none" cap="none" strike="noStrike"/>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fourObj">
  <p:cSld name="Title, 4 Content">
    <p:spTree>
      <p:nvGrpSpPr>
        <p:cNvPr id="124" name="Shape 124"/>
        <p:cNvGrpSpPr/>
        <p:nvPr/>
      </p:nvGrpSpPr>
      <p:grpSpPr>
        <a:xfrm>
          <a:off x="0" y="0"/>
          <a:ext cx="0" cy="0"/>
          <a:chOff x="0" y="0"/>
          <a:chExt cx="0" cy="0"/>
        </a:xfrm>
      </p:grpSpPr>
      <p:sp>
        <p:nvSpPr>
          <p:cNvPr id="125" name="Shape 125"/>
          <p:cNvSpPr txBox="1"/>
          <p:nvPr>
            <p:ph type="title"/>
          </p:nvPr>
        </p:nvSpPr>
        <p:spPr>
          <a:xfrm>
            <a:off x="457171" y="273352"/>
            <a:ext cx="8228700" cy="1145100"/>
          </a:xfrm>
          <a:prstGeom prst="rect">
            <a:avLst/>
          </a:prstGeom>
          <a:noFill/>
          <a:ln>
            <a:noFill/>
          </a:ln>
        </p:spPr>
        <p:txBody>
          <a:bodyPr anchorCtr="0" anchor="ctr" bIns="82925" lIns="82925" rIns="82925" tIns="82925"/>
          <a:lstStyle>
            <a:lvl1pPr indent="0" lvl="0" marL="0" marR="0" rtl="0" algn="l">
              <a:spcBef>
                <a:spcPts val="0"/>
              </a:spcBef>
              <a:buNone/>
              <a:defRPr b="0" i="0" sz="1600" u="none" cap="none" strike="noStrike"/>
            </a:lvl1pPr>
            <a:lvl2pPr indent="0" lvl="1" marL="0" marR="0" rtl="0" algn="l">
              <a:spcBef>
                <a:spcPts val="0"/>
              </a:spcBef>
              <a:buNone/>
              <a:defRPr b="0" i="0" sz="1600" u="none" cap="none" strike="noStrike"/>
            </a:lvl2pPr>
            <a:lvl3pPr indent="0" lvl="2" marL="0" marR="0" rtl="0" algn="l">
              <a:spcBef>
                <a:spcPts val="0"/>
              </a:spcBef>
              <a:buNone/>
              <a:defRPr b="0" i="0" sz="1600" u="none" cap="none" strike="noStrike"/>
            </a:lvl3pPr>
            <a:lvl4pPr indent="0" lvl="3" marL="0" marR="0" rtl="0" algn="l">
              <a:spcBef>
                <a:spcPts val="0"/>
              </a:spcBef>
              <a:buNone/>
              <a:defRPr b="0" i="0" sz="1600" u="none" cap="none" strike="noStrike"/>
            </a:lvl4pPr>
            <a:lvl5pPr indent="0" lvl="4" marL="0" marR="0" rtl="0" algn="l">
              <a:spcBef>
                <a:spcPts val="0"/>
              </a:spcBef>
              <a:buNone/>
              <a:defRPr b="0" i="0" sz="1600" u="none" cap="none" strike="noStrike"/>
            </a:lvl5pPr>
            <a:lvl6pPr indent="0" lvl="5" marL="0" marR="0" rtl="0" algn="l">
              <a:spcBef>
                <a:spcPts val="0"/>
              </a:spcBef>
              <a:buNone/>
              <a:defRPr b="0" i="0" sz="1600" u="none" cap="none" strike="noStrike"/>
            </a:lvl6pPr>
            <a:lvl7pPr indent="0" lvl="6" marL="0" marR="0" rtl="0" algn="l">
              <a:spcBef>
                <a:spcPts val="0"/>
              </a:spcBef>
              <a:buNone/>
              <a:defRPr b="0" i="0" sz="1600" u="none" cap="none" strike="noStrike"/>
            </a:lvl7pPr>
            <a:lvl8pPr indent="0" lvl="7" marL="0" marR="0" rtl="0" algn="l">
              <a:spcBef>
                <a:spcPts val="0"/>
              </a:spcBef>
              <a:buNone/>
              <a:defRPr b="0" i="0" sz="1600" u="none" cap="none" strike="noStrike"/>
            </a:lvl8pPr>
            <a:lvl9pPr indent="0" lvl="8" marL="0" marR="0" rtl="0" algn="l">
              <a:spcBef>
                <a:spcPts val="0"/>
              </a:spcBef>
              <a:buNone/>
              <a:defRPr b="0" i="0" sz="1600" u="none" cap="none" strike="noStrike"/>
            </a:lvl9pPr>
          </a:lstStyle>
          <a:p/>
        </p:txBody>
      </p:sp>
      <p:sp>
        <p:nvSpPr>
          <p:cNvPr id="126" name="Shape 126"/>
          <p:cNvSpPr txBox="1"/>
          <p:nvPr>
            <p:ph idx="1" type="body"/>
          </p:nvPr>
        </p:nvSpPr>
        <p:spPr>
          <a:xfrm>
            <a:off x="457171" y="1604841"/>
            <a:ext cx="3926100" cy="1897200"/>
          </a:xfrm>
          <a:prstGeom prst="rect">
            <a:avLst/>
          </a:prstGeom>
          <a:noFill/>
          <a:ln>
            <a:noFill/>
          </a:ln>
        </p:spPr>
        <p:txBody>
          <a:bodyPr anchorCtr="0" anchor="t" bIns="82925" lIns="82925" rIns="82925" tIns="82925"/>
          <a:lstStyle>
            <a:lvl1pPr indent="0" lvl="0" marL="0" marR="0" rtl="0" algn="l">
              <a:spcBef>
                <a:spcPts val="0"/>
              </a:spcBef>
              <a:buNone/>
              <a:defRPr b="0" i="0" sz="1600" u="none" cap="none" strike="noStrike"/>
            </a:lvl1pPr>
            <a:lvl2pPr indent="0" lvl="1" marL="419100" marR="0" rtl="0" algn="l">
              <a:spcBef>
                <a:spcPts val="0"/>
              </a:spcBef>
              <a:buNone/>
              <a:defRPr b="0" i="0" sz="1600" u="none" cap="none" strike="noStrike"/>
            </a:lvl2pPr>
            <a:lvl3pPr indent="0" lvl="2" marL="825500" marR="0" rtl="0" algn="l">
              <a:spcBef>
                <a:spcPts val="0"/>
              </a:spcBef>
              <a:buNone/>
              <a:defRPr b="0" i="0" sz="1600" u="none" cap="none" strike="noStrike"/>
            </a:lvl3pPr>
            <a:lvl4pPr indent="0" lvl="3" marL="1244600" marR="0" rtl="0" algn="l">
              <a:spcBef>
                <a:spcPts val="0"/>
              </a:spcBef>
              <a:buNone/>
              <a:defRPr b="0" i="0" sz="1600" u="none" cap="none" strike="noStrike"/>
            </a:lvl4pPr>
            <a:lvl5pPr indent="0" lvl="4" marL="1663700" marR="0" rtl="0" algn="l">
              <a:spcBef>
                <a:spcPts val="0"/>
              </a:spcBef>
              <a:buNone/>
              <a:defRPr b="0" i="0" sz="1600" u="none" cap="none" strike="noStrike"/>
            </a:lvl5pPr>
            <a:lvl6pPr indent="0" lvl="5" marL="2070100" marR="0" rtl="0" algn="l">
              <a:spcBef>
                <a:spcPts val="0"/>
              </a:spcBef>
              <a:buNone/>
              <a:defRPr b="0" i="0" sz="1600" u="none" cap="none" strike="noStrike"/>
            </a:lvl6pPr>
            <a:lvl7pPr indent="0" lvl="6" marL="2489200" marR="0" rtl="0" algn="l">
              <a:spcBef>
                <a:spcPts val="0"/>
              </a:spcBef>
              <a:buNone/>
              <a:defRPr b="0" i="0" sz="1600" u="none" cap="none" strike="noStrike"/>
            </a:lvl7pPr>
            <a:lvl8pPr indent="0" lvl="7" marL="2908300" marR="0" rtl="0" algn="l">
              <a:spcBef>
                <a:spcPts val="0"/>
              </a:spcBef>
              <a:buNone/>
              <a:defRPr b="0" i="0" sz="1600" u="none" cap="none" strike="noStrike"/>
            </a:lvl8pPr>
            <a:lvl9pPr indent="0" lvl="8" marL="3314700" marR="0" rtl="0" algn="l">
              <a:spcBef>
                <a:spcPts val="0"/>
              </a:spcBef>
              <a:buNone/>
              <a:defRPr b="0" i="0" sz="1600" u="none" cap="none" strike="noStrike"/>
            </a:lvl9pPr>
          </a:lstStyle>
          <a:p/>
        </p:txBody>
      </p:sp>
      <p:sp>
        <p:nvSpPr>
          <p:cNvPr id="127" name="Shape 127"/>
          <p:cNvSpPr txBox="1"/>
          <p:nvPr>
            <p:ph idx="2" type="body"/>
          </p:nvPr>
        </p:nvSpPr>
        <p:spPr>
          <a:xfrm>
            <a:off x="4579880" y="1604841"/>
            <a:ext cx="3926099" cy="1897200"/>
          </a:xfrm>
          <a:prstGeom prst="rect">
            <a:avLst/>
          </a:prstGeom>
          <a:noFill/>
          <a:ln>
            <a:noFill/>
          </a:ln>
        </p:spPr>
        <p:txBody>
          <a:bodyPr anchorCtr="0" anchor="t" bIns="82925" lIns="82925" rIns="82925" tIns="82925"/>
          <a:lstStyle>
            <a:lvl1pPr indent="0" lvl="0" marL="0" marR="0" rtl="0" algn="l">
              <a:spcBef>
                <a:spcPts val="0"/>
              </a:spcBef>
              <a:buNone/>
              <a:defRPr b="0" i="0" sz="1600" u="none" cap="none" strike="noStrike"/>
            </a:lvl1pPr>
            <a:lvl2pPr indent="0" lvl="1" marL="419100" marR="0" rtl="0" algn="l">
              <a:spcBef>
                <a:spcPts val="0"/>
              </a:spcBef>
              <a:buNone/>
              <a:defRPr b="0" i="0" sz="1600" u="none" cap="none" strike="noStrike"/>
            </a:lvl2pPr>
            <a:lvl3pPr indent="0" lvl="2" marL="825500" marR="0" rtl="0" algn="l">
              <a:spcBef>
                <a:spcPts val="0"/>
              </a:spcBef>
              <a:buNone/>
              <a:defRPr b="0" i="0" sz="1600" u="none" cap="none" strike="noStrike"/>
            </a:lvl3pPr>
            <a:lvl4pPr indent="0" lvl="3" marL="1244600" marR="0" rtl="0" algn="l">
              <a:spcBef>
                <a:spcPts val="0"/>
              </a:spcBef>
              <a:buNone/>
              <a:defRPr b="0" i="0" sz="1600" u="none" cap="none" strike="noStrike"/>
            </a:lvl4pPr>
            <a:lvl5pPr indent="0" lvl="4" marL="1663700" marR="0" rtl="0" algn="l">
              <a:spcBef>
                <a:spcPts val="0"/>
              </a:spcBef>
              <a:buNone/>
              <a:defRPr b="0" i="0" sz="1600" u="none" cap="none" strike="noStrike"/>
            </a:lvl5pPr>
            <a:lvl6pPr indent="0" lvl="5" marL="2070100" marR="0" rtl="0" algn="l">
              <a:spcBef>
                <a:spcPts val="0"/>
              </a:spcBef>
              <a:buNone/>
              <a:defRPr b="0" i="0" sz="1600" u="none" cap="none" strike="noStrike"/>
            </a:lvl6pPr>
            <a:lvl7pPr indent="0" lvl="6" marL="2489200" marR="0" rtl="0" algn="l">
              <a:spcBef>
                <a:spcPts val="0"/>
              </a:spcBef>
              <a:buNone/>
              <a:defRPr b="0" i="0" sz="1600" u="none" cap="none" strike="noStrike"/>
            </a:lvl7pPr>
            <a:lvl8pPr indent="0" lvl="7" marL="2908300" marR="0" rtl="0" algn="l">
              <a:spcBef>
                <a:spcPts val="0"/>
              </a:spcBef>
              <a:buNone/>
              <a:defRPr b="0" i="0" sz="1600" u="none" cap="none" strike="noStrike"/>
            </a:lvl8pPr>
            <a:lvl9pPr indent="0" lvl="8" marL="3314700" marR="0" rtl="0" algn="l">
              <a:spcBef>
                <a:spcPts val="0"/>
              </a:spcBef>
              <a:buNone/>
              <a:defRPr b="0" i="0" sz="1600" u="none" cap="none" strike="noStrike"/>
            </a:lvl9pPr>
          </a:lstStyle>
          <a:p/>
        </p:txBody>
      </p:sp>
      <p:sp>
        <p:nvSpPr>
          <p:cNvPr id="128" name="Shape 128"/>
          <p:cNvSpPr txBox="1"/>
          <p:nvPr>
            <p:ph idx="3" type="body"/>
          </p:nvPr>
        </p:nvSpPr>
        <p:spPr>
          <a:xfrm>
            <a:off x="4579880" y="3682577"/>
            <a:ext cx="3926099" cy="1897200"/>
          </a:xfrm>
          <a:prstGeom prst="rect">
            <a:avLst/>
          </a:prstGeom>
          <a:noFill/>
          <a:ln>
            <a:noFill/>
          </a:ln>
        </p:spPr>
        <p:txBody>
          <a:bodyPr anchorCtr="0" anchor="t" bIns="82925" lIns="82925" rIns="82925" tIns="82925"/>
          <a:lstStyle>
            <a:lvl1pPr indent="0" lvl="0" marL="0" marR="0" rtl="0" algn="l">
              <a:spcBef>
                <a:spcPts val="0"/>
              </a:spcBef>
              <a:buNone/>
              <a:defRPr b="0" i="0" sz="1600" u="none" cap="none" strike="noStrike"/>
            </a:lvl1pPr>
            <a:lvl2pPr indent="0" lvl="1" marL="419100" marR="0" rtl="0" algn="l">
              <a:spcBef>
                <a:spcPts val="0"/>
              </a:spcBef>
              <a:buNone/>
              <a:defRPr b="0" i="0" sz="1600" u="none" cap="none" strike="noStrike"/>
            </a:lvl2pPr>
            <a:lvl3pPr indent="0" lvl="2" marL="825500" marR="0" rtl="0" algn="l">
              <a:spcBef>
                <a:spcPts val="0"/>
              </a:spcBef>
              <a:buNone/>
              <a:defRPr b="0" i="0" sz="1600" u="none" cap="none" strike="noStrike"/>
            </a:lvl3pPr>
            <a:lvl4pPr indent="0" lvl="3" marL="1244600" marR="0" rtl="0" algn="l">
              <a:spcBef>
                <a:spcPts val="0"/>
              </a:spcBef>
              <a:buNone/>
              <a:defRPr b="0" i="0" sz="1600" u="none" cap="none" strike="noStrike"/>
            </a:lvl4pPr>
            <a:lvl5pPr indent="0" lvl="4" marL="1663700" marR="0" rtl="0" algn="l">
              <a:spcBef>
                <a:spcPts val="0"/>
              </a:spcBef>
              <a:buNone/>
              <a:defRPr b="0" i="0" sz="1600" u="none" cap="none" strike="noStrike"/>
            </a:lvl5pPr>
            <a:lvl6pPr indent="0" lvl="5" marL="2070100" marR="0" rtl="0" algn="l">
              <a:spcBef>
                <a:spcPts val="0"/>
              </a:spcBef>
              <a:buNone/>
              <a:defRPr b="0" i="0" sz="1600" u="none" cap="none" strike="noStrike"/>
            </a:lvl6pPr>
            <a:lvl7pPr indent="0" lvl="6" marL="2489200" marR="0" rtl="0" algn="l">
              <a:spcBef>
                <a:spcPts val="0"/>
              </a:spcBef>
              <a:buNone/>
              <a:defRPr b="0" i="0" sz="1600" u="none" cap="none" strike="noStrike"/>
            </a:lvl7pPr>
            <a:lvl8pPr indent="0" lvl="7" marL="2908300" marR="0" rtl="0" algn="l">
              <a:spcBef>
                <a:spcPts val="0"/>
              </a:spcBef>
              <a:buNone/>
              <a:defRPr b="0" i="0" sz="1600" u="none" cap="none" strike="noStrike"/>
            </a:lvl8pPr>
            <a:lvl9pPr indent="0" lvl="8" marL="3314700" marR="0" rtl="0" algn="l">
              <a:spcBef>
                <a:spcPts val="0"/>
              </a:spcBef>
              <a:buNone/>
              <a:defRPr b="0" i="0" sz="1600" u="none" cap="none" strike="noStrike"/>
            </a:lvl9pPr>
          </a:lstStyle>
          <a:p/>
        </p:txBody>
      </p:sp>
      <p:sp>
        <p:nvSpPr>
          <p:cNvPr id="129" name="Shape 129"/>
          <p:cNvSpPr txBox="1"/>
          <p:nvPr>
            <p:ph idx="4" type="body"/>
          </p:nvPr>
        </p:nvSpPr>
        <p:spPr>
          <a:xfrm>
            <a:off x="457171" y="3682577"/>
            <a:ext cx="3926100" cy="1897200"/>
          </a:xfrm>
          <a:prstGeom prst="rect">
            <a:avLst/>
          </a:prstGeom>
          <a:noFill/>
          <a:ln>
            <a:noFill/>
          </a:ln>
        </p:spPr>
        <p:txBody>
          <a:bodyPr anchorCtr="0" anchor="t" bIns="82925" lIns="82925" rIns="82925" tIns="82925"/>
          <a:lstStyle>
            <a:lvl1pPr indent="0" lvl="0" marL="0" marR="0" rtl="0" algn="l">
              <a:spcBef>
                <a:spcPts val="0"/>
              </a:spcBef>
              <a:buNone/>
              <a:defRPr b="0" i="0" sz="1600" u="none" cap="none" strike="noStrike"/>
            </a:lvl1pPr>
            <a:lvl2pPr indent="0" lvl="1" marL="419100" marR="0" rtl="0" algn="l">
              <a:spcBef>
                <a:spcPts val="0"/>
              </a:spcBef>
              <a:buNone/>
              <a:defRPr b="0" i="0" sz="1600" u="none" cap="none" strike="noStrike"/>
            </a:lvl2pPr>
            <a:lvl3pPr indent="0" lvl="2" marL="825500" marR="0" rtl="0" algn="l">
              <a:spcBef>
                <a:spcPts val="0"/>
              </a:spcBef>
              <a:buNone/>
              <a:defRPr b="0" i="0" sz="1600" u="none" cap="none" strike="noStrike"/>
            </a:lvl3pPr>
            <a:lvl4pPr indent="0" lvl="3" marL="1244600" marR="0" rtl="0" algn="l">
              <a:spcBef>
                <a:spcPts val="0"/>
              </a:spcBef>
              <a:buNone/>
              <a:defRPr b="0" i="0" sz="1600" u="none" cap="none" strike="noStrike"/>
            </a:lvl4pPr>
            <a:lvl5pPr indent="0" lvl="4" marL="1663700" marR="0" rtl="0" algn="l">
              <a:spcBef>
                <a:spcPts val="0"/>
              </a:spcBef>
              <a:buNone/>
              <a:defRPr b="0" i="0" sz="1600" u="none" cap="none" strike="noStrike"/>
            </a:lvl5pPr>
            <a:lvl6pPr indent="0" lvl="5" marL="2070100" marR="0" rtl="0" algn="l">
              <a:spcBef>
                <a:spcPts val="0"/>
              </a:spcBef>
              <a:buNone/>
              <a:defRPr b="0" i="0" sz="1600" u="none" cap="none" strike="noStrike"/>
            </a:lvl6pPr>
            <a:lvl7pPr indent="0" lvl="6" marL="2489200" marR="0" rtl="0" algn="l">
              <a:spcBef>
                <a:spcPts val="0"/>
              </a:spcBef>
              <a:buNone/>
              <a:defRPr b="0" i="0" sz="1600" u="none" cap="none" strike="noStrike"/>
            </a:lvl7pPr>
            <a:lvl8pPr indent="0" lvl="7" marL="2908300" marR="0" rtl="0" algn="l">
              <a:spcBef>
                <a:spcPts val="0"/>
              </a:spcBef>
              <a:buNone/>
              <a:defRPr b="0" i="0" sz="1600" u="none" cap="none" strike="noStrike"/>
            </a:lvl8pPr>
            <a:lvl9pPr indent="0" lvl="8" marL="3314700" marR="0" rtl="0" algn="l">
              <a:spcBef>
                <a:spcPts val="0"/>
              </a:spcBef>
              <a:buNone/>
              <a:defRPr b="0" i="0" sz="1600" u="none" cap="none" strike="noStrike"/>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Title, 6 Content">
    <p:spTree>
      <p:nvGrpSpPr>
        <p:cNvPr id="130" name="Shape 130"/>
        <p:cNvGrpSpPr/>
        <p:nvPr/>
      </p:nvGrpSpPr>
      <p:grpSpPr>
        <a:xfrm>
          <a:off x="0" y="0"/>
          <a:ext cx="0" cy="0"/>
          <a:chOff x="0" y="0"/>
          <a:chExt cx="0" cy="0"/>
        </a:xfrm>
      </p:grpSpPr>
      <p:sp>
        <p:nvSpPr>
          <p:cNvPr id="131" name="Shape 131"/>
          <p:cNvSpPr txBox="1"/>
          <p:nvPr>
            <p:ph type="title"/>
          </p:nvPr>
        </p:nvSpPr>
        <p:spPr>
          <a:xfrm>
            <a:off x="457171" y="273352"/>
            <a:ext cx="8228700" cy="1145100"/>
          </a:xfrm>
          <a:prstGeom prst="rect">
            <a:avLst/>
          </a:prstGeom>
          <a:noFill/>
          <a:ln>
            <a:noFill/>
          </a:ln>
        </p:spPr>
        <p:txBody>
          <a:bodyPr anchorCtr="0" anchor="ctr" bIns="82925" lIns="82925" rIns="82925" tIns="82925"/>
          <a:lstStyle>
            <a:lvl1pPr indent="0" lvl="0" marL="0" marR="0" rtl="0" algn="l">
              <a:spcBef>
                <a:spcPts val="0"/>
              </a:spcBef>
              <a:buNone/>
              <a:defRPr b="0" i="0" sz="1600" u="none" cap="none" strike="noStrike"/>
            </a:lvl1pPr>
            <a:lvl2pPr indent="0" lvl="1" marL="0" marR="0" rtl="0" algn="l">
              <a:spcBef>
                <a:spcPts val="0"/>
              </a:spcBef>
              <a:buNone/>
              <a:defRPr b="0" i="0" sz="1600" u="none" cap="none" strike="noStrike"/>
            </a:lvl2pPr>
            <a:lvl3pPr indent="0" lvl="2" marL="0" marR="0" rtl="0" algn="l">
              <a:spcBef>
                <a:spcPts val="0"/>
              </a:spcBef>
              <a:buNone/>
              <a:defRPr b="0" i="0" sz="1600" u="none" cap="none" strike="noStrike"/>
            </a:lvl3pPr>
            <a:lvl4pPr indent="0" lvl="3" marL="0" marR="0" rtl="0" algn="l">
              <a:spcBef>
                <a:spcPts val="0"/>
              </a:spcBef>
              <a:buNone/>
              <a:defRPr b="0" i="0" sz="1600" u="none" cap="none" strike="noStrike"/>
            </a:lvl4pPr>
            <a:lvl5pPr indent="0" lvl="4" marL="0" marR="0" rtl="0" algn="l">
              <a:spcBef>
                <a:spcPts val="0"/>
              </a:spcBef>
              <a:buNone/>
              <a:defRPr b="0" i="0" sz="1600" u="none" cap="none" strike="noStrike"/>
            </a:lvl5pPr>
            <a:lvl6pPr indent="0" lvl="5" marL="0" marR="0" rtl="0" algn="l">
              <a:spcBef>
                <a:spcPts val="0"/>
              </a:spcBef>
              <a:buNone/>
              <a:defRPr b="0" i="0" sz="1600" u="none" cap="none" strike="noStrike"/>
            </a:lvl6pPr>
            <a:lvl7pPr indent="0" lvl="6" marL="0" marR="0" rtl="0" algn="l">
              <a:spcBef>
                <a:spcPts val="0"/>
              </a:spcBef>
              <a:buNone/>
              <a:defRPr b="0" i="0" sz="1600" u="none" cap="none" strike="noStrike"/>
            </a:lvl7pPr>
            <a:lvl8pPr indent="0" lvl="7" marL="0" marR="0" rtl="0" algn="l">
              <a:spcBef>
                <a:spcPts val="0"/>
              </a:spcBef>
              <a:buNone/>
              <a:defRPr b="0" i="0" sz="1600" u="none" cap="none" strike="noStrike"/>
            </a:lvl8pPr>
            <a:lvl9pPr indent="0" lvl="8" marL="0" marR="0" rtl="0" algn="l">
              <a:spcBef>
                <a:spcPts val="0"/>
              </a:spcBef>
              <a:buNone/>
              <a:defRPr b="0" i="0" sz="1600" u="none" cap="none" strike="noStrike"/>
            </a:lvl9pPr>
          </a:lstStyle>
          <a:p/>
        </p:txBody>
      </p:sp>
      <p:sp>
        <p:nvSpPr>
          <p:cNvPr id="132" name="Shape 132"/>
          <p:cNvSpPr txBox="1"/>
          <p:nvPr>
            <p:ph idx="1" type="body"/>
          </p:nvPr>
        </p:nvSpPr>
        <p:spPr>
          <a:xfrm>
            <a:off x="457171" y="1604841"/>
            <a:ext cx="8046000" cy="3977700"/>
          </a:xfrm>
          <a:prstGeom prst="rect">
            <a:avLst/>
          </a:prstGeom>
          <a:noFill/>
          <a:ln>
            <a:noFill/>
          </a:ln>
        </p:spPr>
        <p:txBody>
          <a:bodyPr anchorCtr="0" anchor="t" bIns="82925" lIns="82925" rIns="82925" tIns="82925"/>
          <a:lstStyle>
            <a:lvl1pPr indent="0" lvl="0" marL="0" marR="0" rtl="0" algn="l">
              <a:spcBef>
                <a:spcPts val="0"/>
              </a:spcBef>
              <a:buNone/>
              <a:defRPr b="0" i="0" sz="1600" u="none" cap="none" strike="noStrike"/>
            </a:lvl1pPr>
            <a:lvl2pPr indent="0" lvl="1" marL="419100" marR="0" rtl="0" algn="l">
              <a:spcBef>
                <a:spcPts val="0"/>
              </a:spcBef>
              <a:buNone/>
              <a:defRPr b="0" i="0" sz="1600" u="none" cap="none" strike="noStrike"/>
            </a:lvl2pPr>
            <a:lvl3pPr indent="0" lvl="2" marL="825500" marR="0" rtl="0" algn="l">
              <a:spcBef>
                <a:spcPts val="0"/>
              </a:spcBef>
              <a:buNone/>
              <a:defRPr b="0" i="0" sz="1600" u="none" cap="none" strike="noStrike"/>
            </a:lvl3pPr>
            <a:lvl4pPr indent="0" lvl="3" marL="1244600" marR="0" rtl="0" algn="l">
              <a:spcBef>
                <a:spcPts val="0"/>
              </a:spcBef>
              <a:buNone/>
              <a:defRPr b="0" i="0" sz="1600" u="none" cap="none" strike="noStrike"/>
            </a:lvl4pPr>
            <a:lvl5pPr indent="0" lvl="4" marL="1663700" marR="0" rtl="0" algn="l">
              <a:spcBef>
                <a:spcPts val="0"/>
              </a:spcBef>
              <a:buNone/>
              <a:defRPr b="0" i="0" sz="1600" u="none" cap="none" strike="noStrike"/>
            </a:lvl5pPr>
            <a:lvl6pPr indent="0" lvl="5" marL="2070100" marR="0" rtl="0" algn="l">
              <a:spcBef>
                <a:spcPts val="0"/>
              </a:spcBef>
              <a:buNone/>
              <a:defRPr b="0" i="0" sz="1600" u="none" cap="none" strike="noStrike"/>
            </a:lvl6pPr>
            <a:lvl7pPr indent="0" lvl="6" marL="2489200" marR="0" rtl="0" algn="l">
              <a:spcBef>
                <a:spcPts val="0"/>
              </a:spcBef>
              <a:buNone/>
              <a:defRPr b="0" i="0" sz="1600" u="none" cap="none" strike="noStrike"/>
            </a:lvl7pPr>
            <a:lvl8pPr indent="0" lvl="7" marL="2908300" marR="0" rtl="0" algn="l">
              <a:spcBef>
                <a:spcPts val="0"/>
              </a:spcBef>
              <a:buNone/>
              <a:defRPr b="0" i="0" sz="1600" u="none" cap="none" strike="noStrike"/>
            </a:lvl8pPr>
            <a:lvl9pPr indent="0" lvl="8" marL="3314700" marR="0" rtl="0" algn="l">
              <a:spcBef>
                <a:spcPts val="0"/>
              </a:spcBef>
              <a:buNone/>
              <a:defRPr b="0" i="0" sz="1600" u="none" cap="none" strike="noStrike"/>
            </a:lvl9pPr>
          </a:lstStyle>
          <a:p/>
        </p:txBody>
      </p:sp>
      <p:sp>
        <p:nvSpPr>
          <p:cNvPr id="133" name="Shape 133"/>
          <p:cNvSpPr txBox="1"/>
          <p:nvPr>
            <p:ph idx="2" type="body"/>
          </p:nvPr>
        </p:nvSpPr>
        <p:spPr>
          <a:xfrm>
            <a:off x="457171" y="1604841"/>
            <a:ext cx="8046000" cy="3977700"/>
          </a:xfrm>
          <a:prstGeom prst="rect">
            <a:avLst/>
          </a:prstGeom>
          <a:noFill/>
          <a:ln>
            <a:noFill/>
          </a:ln>
        </p:spPr>
        <p:txBody>
          <a:bodyPr anchorCtr="0" anchor="t" bIns="82925" lIns="82925" rIns="82925" tIns="82925"/>
          <a:lstStyle>
            <a:lvl1pPr indent="0" lvl="0" marL="0" marR="0" rtl="0" algn="l">
              <a:spcBef>
                <a:spcPts val="0"/>
              </a:spcBef>
              <a:buNone/>
              <a:defRPr b="0" i="0" sz="1600" u="none" cap="none" strike="noStrike"/>
            </a:lvl1pPr>
            <a:lvl2pPr indent="0" lvl="1" marL="419100" marR="0" rtl="0" algn="l">
              <a:spcBef>
                <a:spcPts val="0"/>
              </a:spcBef>
              <a:buNone/>
              <a:defRPr b="0" i="0" sz="1600" u="none" cap="none" strike="noStrike"/>
            </a:lvl2pPr>
            <a:lvl3pPr indent="0" lvl="2" marL="825500" marR="0" rtl="0" algn="l">
              <a:spcBef>
                <a:spcPts val="0"/>
              </a:spcBef>
              <a:buNone/>
              <a:defRPr b="0" i="0" sz="1600" u="none" cap="none" strike="noStrike"/>
            </a:lvl3pPr>
            <a:lvl4pPr indent="0" lvl="3" marL="1244600" marR="0" rtl="0" algn="l">
              <a:spcBef>
                <a:spcPts val="0"/>
              </a:spcBef>
              <a:buNone/>
              <a:defRPr b="0" i="0" sz="1600" u="none" cap="none" strike="noStrike"/>
            </a:lvl4pPr>
            <a:lvl5pPr indent="0" lvl="4" marL="1663700" marR="0" rtl="0" algn="l">
              <a:spcBef>
                <a:spcPts val="0"/>
              </a:spcBef>
              <a:buNone/>
              <a:defRPr b="0" i="0" sz="1600" u="none" cap="none" strike="noStrike"/>
            </a:lvl5pPr>
            <a:lvl6pPr indent="0" lvl="5" marL="2070100" marR="0" rtl="0" algn="l">
              <a:spcBef>
                <a:spcPts val="0"/>
              </a:spcBef>
              <a:buNone/>
              <a:defRPr b="0" i="0" sz="1600" u="none" cap="none" strike="noStrike"/>
            </a:lvl6pPr>
            <a:lvl7pPr indent="0" lvl="6" marL="2489200" marR="0" rtl="0" algn="l">
              <a:spcBef>
                <a:spcPts val="0"/>
              </a:spcBef>
              <a:buNone/>
              <a:defRPr b="0" i="0" sz="1600" u="none" cap="none" strike="noStrike"/>
            </a:lvl7pPr>
            <a:lvl8pPr indent="0" lvl="7" marL="2908300" marR="0" rtl="0" algn="l">
              <a:spcBef>
                <a:spcPts val="0"/>
              </a:spcBef>
              <a:buNone/>
              <a:defRPr b="0" i="0" sz="1600" u="none" cap="none" strike="noStrike"/>
            </a:lvl8pPr>
            <a:lvl9pPr indent="0" lvl="8" marL="3314700" marR="0" rtl="0" algn="l">
              <a:spcBef>
                <a:spcPts val="0"/>
              </a:spcBef>
              <a:buNone/>
              <a:defRPr b="0" i="0" sz="1600" u="none" cap="none" strike="noStrike"/>
            </a:lvl9pPr>
          </a:lstStyle>
          <a:p/>
        </p:txBody>
      </p:sp>
      <p:sp>
        <p:nvSpPr>
          <p:cNvPr id="134" name="Shape 134"/>
          <p:cNvSpPr/>
          <p:nvPr/>
        </p:nvSpPr>
        <p:spPr>
          <a:xfrm>
            <a:off x="457171" y="1604841"/>
            <a:ext cx="8046000" cy="3977700"/>
          </a:xfrm>
          <a:prstGeom prst="rect">
            <a:avLst/>
          </a:prstGeom>
          <a:noFill/>
          <a:ln>
            <a:noFill/>
          </a:ln>
        </p:spPr>
        <p:txBody>
          <a:bodyPr anchorCtr="0" anchor="ctr" bIns="82925" lIns="82925" rIns="82925" tIns="82925">
            <a:noAutofit/>
          </a:bodyPr>
          <a:lstStyle/>
          <a:p>
            <a:pPr lvl="0">
              <a:spcBef>
                <a:spcPts val="0"/>
              </a:spcBef>
              <a:buNone/>
            </a:pPr>
            <a:r>
              <a:t/>
            </a:r>
            <a:endParaRPr/>
          </a:p>
        </p:txBody>
      </p:sp>
      <p:sp>
        <p:nvSpPr>
          <p:cNvPr id="135" name="Shape 135"/>
          <p:cNvSpPr/>
          <p:nvPr/>
        </p:nvSpPr>
        <p:spPr>
          <a:xfrm>
            <a:off x="457171" y="1604841"/>
            <a:ext cx="8046000" cy="3977700"/>
          </a:xfrm>
          <a:prstGeom prst="rect">
            <a:avLst/>
          </a:prstGeom>
          <a:noFill/>
          <a:ln>
            <a:noFill/>
          </a:ln>
        </p:spPr>
        <p:txBody>
          <a:bodyPr anchorCtr="0" anchor="ctr" bIns="82925" lIns="82925" rIns="82925" tIns="82925">
            <a:noAutofit/>
          </a:bodyPr>
          <a:lstStyle/>
          <a:p>
            <a:pPr lvl="0">
              <a:spcBef>
                <a:spcPts val="0"/>
              </a:spcBef>
              <a:buNone/>
            </a:pPr>
            <a:r>
              <a:t/>
            </a:r>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Diapositive de titre">
    <p:spTree>
      <p:nvGrpSpPr>
        <p:cNvPr id="142" name="Shape 142"/>
        <p:cNvGrpSpPr/>
        <p:nvPr/>
      </p:nvGrpSpPr>
      <p:grpSpPr>
        <a:xfrm>
          <a:off x="0" y="0"/>
          <a:ext cx="0" cy="0"/>
          <a:chOff x="0" y="0"/>
          <a:chExt cx="0" cy="0"/>
        </a:xfrm>
      </p:grpSpPr>
      <p:sp>
        <p:nvSpPr>
          <p:cNvPr id="143" name="Shape 143"/>
          <p:cNvSpPr txBox="1"/>
          <p:nvPr>
            <p:ph type="ctrTitle"/>
          </p:nvPr>
        </p:nvSpPr>
        <p:spPr>
          <a:xfrm>
            <a:off x="685800" y="1122362"/>
            <a:ext cx="7772400" cy="2387700"/>
          </a:xfrm>
          <a:prstGeom prst="rect">
            <a:avLst/>
          </a:prstGeom>
          <a:noFill/>
          <a:ln>
            <a:noFill/>
          </a:ln>
        </p:spPr>
        <p:txBody>
          <a:bodyPr anchorCtr="0" anchor="b" bIns="91425" lIns="91425" rIns="91425" tIns="91425"/>
          <a:lstStyle>
            <a:lvl1pPr indent="0" lvl="0" marL="0" marR="0" rtl="0" algn="ctr">
              <a:lnSpc>
                <a:spcPct val="90000"/>
              </a:lnSpc>
              <a:spcBef>
                <a:spcPts val="0"/>
              </a:spcBef>
              <a:buClr>
                <a:schemeClr val="dk1"/>
              </a:buClr>
              <a:buFont typeface="Calibri"/>
              <a:buNone/>
              <a:defRPr b="0" i="0" sz="6000" u="none" cap="none" strike="noStrike">
                <a:solidFill>
                  <a:schemeClr val="dk1"/>
                </a:solidFill>
                <a:latin typeface="Calibri"/>
                <a:ea typeface="Calibri"/>
                <a:cs typeface="Calibri"/>
                <a:sym typeface="Calibri"/>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
        <p:nvSpPr>
          <p:cNvPr id="144" name="Shape 144"/>
          <p:cNvSpPr txBox="1"/>
          <p:nvPr>
            <p:ph idx="1" type="subTitle"/>
          </p:nvPr>
        </p:nvSpPr>
        <p:spPr>
          <a:xfrm>
            <a:off x="1143000" y="3602037"/>
            <a:ext cx="6858000" cy="1655700"/>
          </a:xfrm>
          <a:prstGeom prst="rect">
            <a:avLst/>
          </a:prstGeom>
          <a:noFill/>
          <a:ln>
            <a:noFill/>
          </a:ln>
        </p:spPr>
        <p:txBody>
          <a:bodyPr anchorCtr="0" anchor="t" bIns="91425" lIns="91425" rIns="91425" tIns="91425"/>
          <a:lstStyle>
            <a:lvl1pPr indent="0" lvl="0" marL="0" marR="0" rtl="0" algn="ctr">
              <a:lnSpc>
                <a:spcPct val="90000"/>
              </a:lnSpc>
              <a:spcBef>
                <a:spcPts val="1000"/>
              </a:spcBef>
              <a:buClr>
                <a:schemeClr val="dk1"/>
              </a:buClr>
              <a:buFont typeface="Arial"/>
              <a:buNone/>
              <a:defRPr b="0" i="0" sz="2400" u="none" cap="none" strike="noStrike">
                <a:solidFill>
                  <a:schemeClr val="dk1"/>
                </a:solidFill>
                <a:latin typeface="Calibri"/>
                <a:ea typeface="Calibri"/>
                <a:cs typeface="Calibri"/>
                <a:sym typeface="Calibri"/>
              </a:defRPr>
            </a:lvl1pPr>
            <a:lvl2pPr indent="0" lvl="1" marL="457200" marR="0" rtl="0" algn="ctr">
              <a:lnSpc>
                <a:spcPct val="90000"/>
              </a:lnSpc>
              <a:spcBef>
                <a:spcPts val="500"/>
              </a:spcBef>
              <a:buClr>
                <a:schemeClr val="dk1"/>
              </a:buClr>
              <a:buFont typeface="Arial"/>
              <a:buNone/>
              <a:defRPr b="0" i="0" sz="2000" u="none" cap="none" strike="noStrike">
                <a:solidFill>
                  <a:schemeClr val="dk1"/>
                </a:solidFill>
                <a:latin typeface="Calibri"/>
                <a:ea typeface="Calibri"/>
                <a:cs typeface="Calibri"/>
                <a:sym typeface="Calibri"/>
              </a:defRPr>
            </a:lvl2pPr>
            <a:lvl3pPr indent="0" lvl="2" marL="914400" marR="0" rtl="0" algn="ctr">
              <a:lnSpc>
                <a:spcPct val="90000"/>
              </a:lnSpc>
              <a:spcBef>
                <a:spcPts val="500"/>
              </a:spcBef>
              <a:buClr>
                <a:schemeClr val="dk1"/>
              </a:buClr>
              <a:buFont typeface="Arial"/>
              <a:buNone/>
              <a:defRPr b="0" i="0" sz="1800" u="none" cap="none" strike="noStrike">
                <a:solidFill>
                  <a:schemeClr val="dk1"/>
                </a:solidFill>
                <a:latin typeface="Calibri"/>
                <a:ea typeface="Calibri"/>
                <a:cs typeface="Calibri"/>
                <a:sym typeface="Calibri"/>
              </a:defRPr>
            </a:lvl3pPr>
            <a:lvl4pPr indent="0" lvl="3" marL="1371600" marR="0" rtl="0" algn="ctr">
              <a:lnSpc>
                <a:spcPct val="90000"/>
              </a:lnSpc>
              <a:spcBef>
                <a:spcPts val="500"/>
              </a:spcBef>
              <a:buClr>
                <a:schemeClr val="dk1"/>
              </a:buClr>
              <a:buFont typeface="Arial"/>
              <a:buNone/>
              <a:defRPr b="0" i="0" sz="1600" u="none" cap="none" strike="noStrike">
                <a:solidFill>
                  <a:schemeClr val="dk1"/>
                </a:solidFill>
                <a:latin typeface="Calibri"/>
                <a:ea typeface="Calibri"/>
                <a:cs typeface="Calibri"/>
                <a:sym typeface="Calibri"/>
              </a:defRPr>
            </a:lvl4pPr>
            <a:lvl5pPr indent="0" lvl="4" marL="1828800" marR="0" rtl="0" algn="ctr">
              <a:lnSpc>
                <a:spcPct val="90000"/>
              </a:lnSpc>
              <a:spcBef>
                <a:spcPts val="500"/>
              </a:spcBef>
              <a:buClr>
                <a:schemeClr val="dk1"/>
              </a:buClr>
              <a:buFont typeface="Arial"/>
              <a:buNone/>
              <a:defRPr b="0" i="0" sz="1600" u="none" cap="none" strike="noStrike">
                <a:solidFill>
                  <a:schemeClr val="dk1"/>
                </a:solidFill>
                <a:latin typeface="Calibri"/>
                <a:ea typeface="Calibri"/>
                <a:cs typeface="Calibri"/>
                <a:sym typeface="Calibri"/>
              </a:defRPr>
            </a:lvl5pPr>
            <a:lvl6pPr indent="0" lvl="5" marL="2286000" marR="0" rtl="0" algn="ctr">
              <a:lnSpc>
                <a:spcPct val="90000"/>
              </a:lnSpc>
              <a:spcBef>
                <a:spcPts val="500"/>
              </a:spcBef>
              <a:buClr>
                <a:schemeClr val="dk1"/>
              </a:buClr>
              <a:buFont typeface="Arial"/>
              <a:buNone/>
              <a:defRPr b="0" i="0" sz="1600" u="none" cap="none" strike="noStrike">
                <a:solidFill>
                  <a:schemeClr val="dk1"/>
                </a:solidFill>
                <a:latin typeface="Calibri"/>
                <a:ea typeface="Calibri"/>
                <a:cs typeface="Calibri"/>
                <a:sym typeface="Calibri"/>
              </a:defRPr>
            </a:lvl6pPr>
            <a:lvl7pPr indent="0" lvl="6" marL="2743200" marR="0" rtl="0" algn="ctr">
              <a:lnSpc>
                <a:spcPct val="90000"/>
              </a:lnSpc>
              <a:spcBef>
                <a:spcPts val="500"/>
              </a:spcBef>
              <a:buClr>
                <a:schemeClr val="dk1"/>
              </a:buClr>
              <a:buFont typeface="Arial"/>
              <a:buNone/>
              <a:defRPr b="0" i="0" sz="1600" u="none" cap="none" strike="noStrike">
                <a:solidFill>
                  <a:schemeClr val="dk1"/>
                </a:solidFill>
                <a:latin typeface="Calibri"/>
                <a:ea typeface="Calibri"/>
                <a:cs typeface="Calibri"/>
                <a:sym typeface="Calibri"/>
              </a:defRPr>
            </a:lvl7pPr>
            <a:lvl8pPr indent="0" lvl="7" marL="3200400" marR="0" rtl="0" algn="ctr">
              <a:lnSpc>
                <a:spcPct val="90000"/>
              </a:lnSpc>
              <a:spcBef>
                <a:spcPts val="500"/>
              </a:spcBef>
              <a:buClr>
                <a:schemeClr val="dk1"/>
              </a:buClr>
              <a:buFont typeface="Arial"/>
              <a:buNone/>
              <a:defRPr b="0" i="0" sz="1600" u="none" cap="none" strike="noStrike">
                <a:solidFill>
                  <a:schemeClr val="dk1"/>
                </a:solidFill>
                <a:latin typeface="Calibri"/>
                <a:ea typeface="Calibri"/>
                <a:cs typeface="Calibri"/>
                <a:sym typeface="Calibri"/>
              </a:defRPr>
            </a:lvl8pPr>
            <a:lvl9pPr indent="0" lvl="8" marL="3657600" marR="0" rtl="0" algn="ctr">
              <a:lnSpc>
                <a:spcPct val="90000"/>
              </a:lnSpc>
              <a:spcBef>
                <a:spcPts val="500"/>
              </a:spcBef>
              <a:buClr>
                <a:schemeClr val="dk1"/>
              </a:buClr>
              <a:buFont typeface="Arial"/>
              <a:buNone/>
              <a:defRPr b="0" i="0" sz="1600" u="none" cap="none" strike="noStrike">
                <a:solidFill>
                  <a:schemeClr val="dk1"/>
                </a:solidFill>
                <a:latin typeface="Calibri"/>
                <a:ea typeface="Calibri"/>
                <a:cs typeface="Calibri"/>
                <a:sym typeface="Calibri"/>
              </a:defRPr>
            </a:lvl9pPr>
          </a:lstStyle>
          <a:p/>
        </p:txBody>
      </p:sp>
      <p:sp>
        <p:nvSpPr>
          <p:cNvPr id="145" name="Shape 145"/>
          <p:cNvSpPr txBox="1"/>
          <p:nvPr>
            <p:ph idx="10" type="dt"/>
          </p:nvPr>
        </p:nvSpPr>
        <p:spPr>
          <a:xfrm>
            <a:off x="628650" y="6356351"/>
            <a:ext cx="2057400" cy="365099"/>
          </a:xfrm>
          <a:prstGeom prst="rect">
            <a:avLst/>
          </a:prstGeom>
          <a:noFill/>
          <a:ln>
            <a:noFill/>
          </a:ln>
        </p:spPr>
        <p:txBody>
          <a:bodyPr anchorCtr="0" anchor="ctr" bIns="91425" lIns="91425" rIns="91425" tIns="91425"/>
          <a:lstStyle>
            <a:lvl1pPr indent="0" lvl="0" marL="0" marR="0" rtl="0" algn="l">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46" name="Shape 146"/>
          <p:cNvSpPr txBox="1"/>
          <p:nvPr>
            <p:ph idx="11" type="ftr"/>
          </p:nvPr>
        </p:nvSpPr>
        <p:spPr>
          <a:xfrm>
            <a:off x="3028950" y="6356351"/>
            <a:ext cx="3086100" cy="365099"/>
          </a:xfrm>
          <a:prstGeom prst="rect">
            <a:avLst/>
          </a:prstGeom>
          <a:noFill/>
          <a:ln>
            <a:noFill/>
          </a:ln>
        </p:spPr>
        <p:txBody>
          <a:bodyPr anchorCtr="0" anchor="ctr" bIns="91425" lIns="91425" rIns="91425" tIns="91425"/>
          <a:lstStyle>
            <a:lvl1pPr indent="0" lvl="0" marL="0" marR="0" rtl="0" algn="ctr">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47" name="Shape 147"/>
          <p:cNvSpPr txBox="1"/>
          <p:nvPr>
            <p:ph idx="12" type="sldNum"/>
          </p:nvPr>
        </p:nvSpPr>
        <p:spPr>
          <a:xfrm>
            <a:off x="6457950" y="6356351"/>
            <a:ext cx="2057400" cy="365099"/>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itre et contenu">
    <p:spTree>
      <p:nvGrpSpPr>
        <p:cNvPr id="148" name="Shape 148"/>
        <p:cNvGrpSpPr/>
        <p:nvPr/>
      </p:nvGrpSpPr>
      <p:grpSpPr>
        <a:xfrm>
          <a:off x="0" y="0"/>
          <a:ext cx="0" cy="0"/>
          <a:chOff x="0" y="0"/>
          <a:chExt cx="0" cy="0"/>
        </a:xfrm>
      </p:grpSpPr>
      <p:sp>
        <p:nvSpPr>
          <p:cNvPr id="149" name="Shape 149"/>
          <p:cNvSpPr txBox="1"/>
          <p:nvPr>
            <p:ph type="title"/>
          </p:nvPr>
        </p:nvSpPr>
        <p:spPr>
          <a:xfrm>
            <a:off x="628650" y="365125"/>
            <a:ext cx="7886700" cy="1325700"/>
          </a:xfrm>
          <a:prstGeom prst="rect">
            <a:avLst/>
          </a:prstGeom>
          <a:noFill/>
          <a:ln>
            <a:noFill/>
          </a:ln>
        </p:spPr>
        <p:txBody>
          <a:bodyPr anchorCtr="0" anchor="ctr" bIns="91425" lIns="91425" rIns="91425" tIns="91425"/>
          <a:lstStyle>
            <a:lvl1pPr indent="0" lvl="0" marL="0" marR="0" rtl="0" algn="l">
              <a:lnSpc>
                <a:spcPct val="90000"/>
              </a:lnSpc>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
        <p:nvSpPr>
          <p:cNvPr id="150" name="Shape 150"/>
          <p:cNvSpPr txBox="1"/>
          <p:nvPr>
            <p:ph idx="1" type="body"/>
          </p:nvPr>
        </p:nvSpPr>
        <p:spPr>
          <a:xfrm>
            <a:off x="628650" y="1825625"/>
            <a:ext cx="7886700" cy="4351200"/>
          </a:xfrm>
          <a:prstGeom prst="rect">
            <a:avLst/>
          </a:prstGeom>
          <a:noFill/>
          <a:ln>
            <a:noFill/>
          </a:ln>
        </p:spPr>
        <p:txBody>
          <a:bodyPr anchorCtr="0" anchor="t" bIns="91425" lIns="91425" rIns="91425" tIns="91425"/>
          <a:lstStyle>
            <a:lvl1pPr indent="-50800" lvl="0" marL="228600" marR="0" rtl="0" algn="l">
              <a:lnSpc>
                <a:spcPct val="90000"/>
              </a:lnSpc>
              <a:spcBef>
                <a:spcPts val="100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101600" lvl="2" marL="11430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114300" lvl="3" marL="1600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114300" lvl="4" marL="20574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114300" lvl="5" marL="25146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114300" lvl="6" marL="29718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114300" lvl="7" marL="34290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114300" lvl="8" marL="3886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151" name="Shape 151"/>
          <p:cNvSpPr txBox="1"/>
          <p:nvPr>
            <p:ph idx="10" type="dt"/>
          </p:nvPr>
        </p:nvSpPr>
        <p:spPr>
          <a:xfrm>
            <a:off x="628650" y="6356351"/>
            <a:ext cx="2057400" cy="365099"/>
          </a:xfrm>
          <a:prstGeom prst="rect">
            <a:avLst/>
          </a:prstGeom>
          <a:noFill/>
          <a:ln>
            <a:noFill/>
          </a:ln>
        </p:spPr>
        <p:txBody>
          <a:bodyPr anchorCtr="0" anchor="ctr" bIns="91425" lIns="91425" rIns="91425"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52" name="Shape 152"/>
          <p:cNvSpPr txBox="1"/>
          <p:nvPr>
            <p:ph idx="11" type="ftr"/>
          </p:nvPr>
        </p:nvSpPr>
        <p:spPr>
          <a:xfrm>
            <a:off x="3028950" y="6356351"/>
            <a:ext cx="3086100" cy="365099"/>
          </a:xfrm>
          <a:prstGeom prst="rect">
            <a:avLst/>
          </a:prstGeom>
          <a:noFill/>
          <a:ln>
            <a:noFill/>
          </a:ln>
        </p:spPr>
        <p:txBody>
          <a:bodyPr anchorCtr="0" anchor="ctr" bIns="91425" lIns="91425" rIns="91425"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53" name="Shape 153"/>
          <p:cNvSpPr txBox="1"/>
          <p:nvPr>
            <p:ph idx="12" type="sldNum"/>
          </p:nvPr>
        </p:nvSpPr>
        <p:spPr>
          <a:xfrm>
            <a:off x="6457950" y="6356351"/>
            <a:ext cx="2057400" cy="365099"/>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Titre de section">
    <p:spTree>
      <p:nvGrpSpPr>
        <p:cNvPr id="154" name="Shape 154"/>
        <p:cNvGrpSpPr/>
        <p:nvPr/>
      </p:nvGrpSpPr>
      <p:grpSpPr>
        <a:xfrm>
          <a:off x="0" y="0"/>
          <a:ext cx="0" cy="0"/>
          <a:chOff x="0" y="0"/>
          <a:chExt cx="0" cy="0"/>
        </a:xfrm>
      </p:grpSpPr>
      <p:sp>
        <p:nvSpPr>
          <p:cNvPr id="155" name="Shape 155"/>
          <p:cNvSpPr txBox="1"/>
          <p:nvPr>
            <p:ph type="title"/>
          </p:nvPr>
        </p:nvSpPr>
        <p:spPr>
          <a:xfrm>
            <a:off x="623887" y="1709739"/>
            <a:ext cx="7886700" cy="2852700"/>
          </a:xfrm>
          <a:prstGeom prst="rect">
            <a:avLst/>
          </a:prstGeom>
          <a:noFill/>
          <a:ln>
            <a:noFill/>
          </a:ln>
        </p:spPr>
        <p:txBody>
          <a:bodyPr anchorCtr="0" anchor="b" bIns="91425" lIns="91425" rIns="91425" tIns="91425"/>
          <a:lstStyle>
            <a:lvl1pPr indent="0" lvl="0" marL="0" marR="0" rtl="0" algn="l">
              <a:lnSpc>
                <a:spcPct val="90000"/>
              </a:lnSpc>
              <a:spcBef>
                <a:spcPts val="0"/>
              </a:spcBef>
              <a:buClr>
                <a:schemeClr val="dk1"/>
              </a:buClr>
              <a:buFont typeface="Calibri"/>
              <a:buNone/>
              <a:defRPr b="0" i="0" sz="6000" u="none" cap="none" strike="noStrike">
                <a:solidFill>
                  <a:schemeClr val="dk1"/>
                </a:solidFill>
                <a:latin typeface="Calibri"/>
                <a:ea typeface="Calibri"/>
                <a:cs typeface="Calibri"/>
                <a:sym typeface="Calibri"/>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
        <p:nvSpPr>
          <p:cNvPr id="156" name="Shape 156"/>
          <p:cNvSpPr txBox="1"/>
          <p:nvPr>
            <p:ph idx="1" type="body"/>
          </p:nvPr>
        </p:nvSpPr>
        <p:spPr>
          <a:xfrm>
            <a:off x="623887" y="4589464"/>
            <a:ext cx="7886700" cy="1500300"/>
          </a:xfrm>
          <a:prstGeom prst="rect">
            <a:avLst/>
          </a:prstGeom>
          <a:noFill/>
          <a:ln>
            <a:noFill/>
          </a:ln>
        </p:spPr>
        <p:txBody>
          <a:bodyPr anchorCtr="0" anchor="t" bIns="91425" lIns="91425" rIns="91425" tIns="91425"/>
          <a:lstStyle>
            <a:lvl1pPr indent="0" lvl="0" marL="0" marR="0" rtl="0" algn="l">
              <a:lnSpc>
                <a:spcPct val="90000"/>
              </a:lnSpc>
              <a:spcBef>
                <a:spcPts val="1000"/>
              </a:spcBef>
              <a:buClr>
                <a:schemeClr val="dk1"/>
              </a:buClr>
              <a:buFont typeface="Arial"/>
              <a:buNone/>
              <a:defRPr b="0" i="0" sz="2400" u="none" cap="none" strike="noStrike">
                <a:solidFill>
                  <a:schemeClr val="dk1"/>
                </a:solidFill>
                <a:latin typeface="Calibri"/>
                <a:ea typeface="Calibri"/>
                <a:cs typeface="Calibri"/>
                <a:sym typeface="Calibri"/>
              </a:defRPr>
            </a:lvl1pPr>
            <a:lvl2pPr indent="0" lvl="1" marL="457200" marR="0" rtl="0" algn="l">
              <a:lnSpc>
                <a:spcPct val="90000"/>
              </a:lnSpc>
              <a:spcBef>
                <a:spcPts val="500"/>
              </a:spcBef>
              <a:buClr>
                <a:srgbClr val="888888"/>
              </a:buClr>
              <a:buFont typeface="Arial"/>
              <a:buNone/>
              <a:defRPr b="0" i="0" sz="2000" u="none" cap="none" strike="noStrike">
                <a:solidFill>
                  <a:srgbClr val="888888"/>
                </a:solidFill>
                <a:latin typeface="Calibri"/>
                <a:ea typeface="Calibri"/>
                <a:cs typeface="Calibri"/>
                <a:sym typeface="Calibri"/>
              </a:defRPr>
            </a:lvl2pPr>
            <a:lvl3pPr indent="0" lvl="2" marL="914400" marR="0" rtl="0" algn="l">
              <a:lnSpc>
                <a:spcPct val="90000"/>
              </a:lnSpc>
              <a:spcBef>
                <a:spcPts val="500"/>
              </a:spcBef>
              <a:buClr>
                <a:srgbClr val="888888"/>
              </a:buClr>
              <a:buFont typeface="Arial"/>
              <a:buNone/>
              <a:defRPr b="0" i="0" sz="1800" u="none" cap="none" strike="noStrike">
                <a:solidFill>
                  <a:srgbClr val="888888"/>
                </a:solidFill>
                <a:latin typeface="Calibri"/>
                <a:ea typeface="Calibri"/>
                <a:cs typeface="Calibri"/>
                <a:sym typeface="Calibri"/>
              </a:defRPr>
            </a:lvl3pPr>
            <a:lvl4pPr indent="0" lvl="3" marL="1371600" marR="0" rtl="0" algn="l">
              <a:lnSpc>
                <a:spcPct val="90000"/>
              </a:lnSpc>
              <a:spcBef>
                <a:spcPts val="500"/>
              </a:spcBef>
              <a:buClr>
                <a:srgbClr val="888888"/>
              </a:buClr>
              <a:buFont typeface="Arial"/>
              <a:buNone/>
              <a:defRPr b="0" i="0" sz="1600" u="none" cap="none" strike="noStrike">
                <a:solidFill>
                  <a:srgbClr val="888888"/>
                </a:solidFill>
                <a:latin typeface="Calibri"/>
                <a:ea typeface="Calibri"/>
                <a:cs typeface="Calibri"/>
                <a:sym typeface="Calibri"/>
              </a:defRPr>
            </a:lvl4pPr>
            <a:lvl5pPr indent="0" lvl="4" marL="1828800" marR="0" rtl="0" algn="l">
              <a:lnSpc>
                <a:spcPct val="90000"/>
              </a:lnSpc>
              <a:spcBef>
                <a:spcPts val="500"/>
              </a:spcBef>
              <a:buClr>
                <a:srgbClr val="888888"/>
              </a:buClr>
              <a:buFont typeface="Arial"/>
              <a:buNone/>
              <a:defRPr b="0" i="0" sz="1600" u="none" cap="none" strike="noStrike">
                <a:solidFill>
                  <a:srgbClr val="888888"/>
                </a:solidFill>
                <a:latin typeface="Calibri"/>
                <a:ea typeface="Calibri"/>
                <a:cs typeface="Calibri"/>
                <a:sym typeface="Calibri"/>
              </a:defRPr>
            </a:lvl5pPr>
            <a:lvl6pPr indent="0" lvl="5" marL="2286000" marR="0" rtl="0" algn="l">
              <a:lnSpc>
                <a:spcPct val="90000"/>
              </a:lnSpc>
              <a:spcBef>
                <a:spcPts val="500"/>
              </a:spcBef>
              <a:buClr>
                <a:srgbClr val="888888"/>
              </a:buClr>
              <a:buFont typeface="Arial"/>
              <a:buNone/>
              <a:defRPr b="0" i="0" sz="1600" u="none" cap="none" strike="noStrike">
                <a:solidFill>
                  <a:srgbClr val="888888"/>
                </a:solidFill>
                <a:latin typeface="Calibri"/>
                <a:ea typeface="Calibri"/>
                <a:cs typeface="Calibri"/>
                <a:sym typeface="Calibri"/>
              </a:defRPr>
            </a:lvl6pPr>
            <a:lvl7pPr indent="0" lvl="6" marL="2743200" marR="0" rtl="0" algn="l">
              <a:lnSpc>
                <a:spcPct val="90000"/>
              </a:lnSpc>
              <a:spcBef>
                <a:spcPts val="500"/>
              </a:spcBef>
              <a:buClr>
                <a:srgbClr val="888888"/>
              </a:buClr>
              <a:buFont typeface="Arial"/>
              <a:buNone/>
              <a:defRPr b="0" i="0" sz="1600" u="none" cap="none" strike="noStrike">
                <a:solidFill>
                  <a:srgbClr val="888888"/>
                </a:solidFill>
                <a:latin typeface="Calibri"/>
                <a:ea typeface="Calibri"/>
                <a:cs typeface="Calibri"/>
                <a:sym typeface="Calibri"/>
              </a:defRPr>
            </a:lvl7pPr>
            <a:lvl8pPr indent="0" lvl="7" marL="3200400" marR="0" rtl="0" algn="l">
              <a:lnSpc>
                <a:spcPct val="90000"/>
              </a:lnSpc>
              <a:spcBef>
                <a:spcPts val="500"/>
              </a:spcBef>
              <a:buClr>
                <a:srgbClr val="888888"/>
              </a:buClr>
              <a:buFont typeface="Arial"/>
              <a:buNone/>
              <a:defRPr b="0" i="0" sz="1600" u="none" cap="none" strike="noStrike">
                <a:solidFill>
                  <a:srgbClr val="888888"/>
                </a:solidFill>
                <a:latin typeface="Calibri"/>
                <a:ea typeface="Calibri"/>
                <a:cs typeface="Calibri"/>
                <a:sym typeface="Calibri"/>
              </a:defRPr>
            </a:lvl8pPr>
            <a:lvl9pPr indent="0" lvl="8" marL="3657600" marR="0" rtl="0" algn="l">
              <a:lnSpc>
                <a:spcPct val="90000"/>
              </a:lnSpc>
              <a:spcBef>
                <a:spcPts val="500"/>
              </a:spcBef>
              <a:buClr>
                <a:srgbClr val="888888"/>
              </a:buClr>
              <a:buFont typeface="Arial"/>
              <a:buNone/>
              <a:defRPr b="0" i="0" sz="1600" u="none" cap="none" strike="noStrike">
                <a:solidFill>
                  <a:srgbClr val="888888"/>
                </a:solidFill>
                <a:latin typeface="Calibri"/>
                <a:ea typeface="Calibri"/>
                <a:cs typeface="Calibri"/>
                <a:sym typeface="Calibri"/>
              </a:defRPr>
            </a:lvl9pPr>
          </a:lstStyle>
          <a:p/>
        </p:txBody>
      </p:sp>
      <p:sp>
        <p:nvSpPr>
          <p:cNvPr id="157" name="Shape 157"/>
          <p:cNvSpPr txBox="1"/>
          <p:nvPr>
            <p:ph idx="10" type="dt"/>
          </p:nvPr>
        </p:nvSpPr>
        <p:spPr>
          <a:xfrm>
            <a:off x="628650" y="6356351"/>
            <a:ext cx="2057400" cy="365099"/>
          </a:xfrm>
          <a:prstGeom prst="rect">
            <a:avLst/>
          </a:prstGeom>
          <a:noFill/>
          <a:ln>
            <a:noFill/>
          </a:ln>
        </p:spPr>
        <p:txBody>
          <a:bodyPr anchorCtr="0" anchor="ctr" bIns="91425" lIns="91425" rIns="91425"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58" name="Shape 158"/>
          <p:cNvSpPr txBox="1"/>
          <p:nvPr>
            <p:ph idx="11" type="ftr"/>
          </p:nvPr>
        </p:nvSpPr>
        <p:spPr>
          <a:xfrm>
            <a:off x="3028950" y="6356351"/>
            <a:ext cx="3086100" cy="365099"/>
          </a:xfrm>
          <a:prstGeom prst="rect">
            <a:avLst/>
          </a:prstGeom>
          <a:noFill/>
          <a:ln>
            <a:noFill/>
          </a:ln>
        </p:spPr>
        <p:txBody>
          <a:bodyPr anchorCtr="0" anchor="ctr" bIns="91425" lIns="91425" rIns="91425"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59" name="Shape 159"/>
          <p:cNvSpPr txBox="1"/>
          <p:nvPr>
            <p:ph idx="12" type="sldNum"/>
          </p:nvPr>
        </p:nvSpPr>
        <p:spPr>
          <a:xfrm>
            <a:off x="6457950" y="6356351"/>
            <a:ext cx="2057400" cy="365099"/>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Deux contenus">
    <p:spTree>
      <p:nvGrpSpPr>
        <p:cNvPr id="160" name="Shape 160"/>
        <p:cNvGrpSpPr/>
        <p:nvPr/>
      </p:nvGrpSpPr>
      <p:grpSpPr>
        <a:xfrm>
          <a:off x="0" y="0"/>
          <a:ext cx="0" cy="0"/>
          <a:chOff x="0" y="0"/>
          <a:chExt cx="0" cy="0"/>
        </a:xfrm>
      </p:grpSpPr>
      <p:sp>
        <p:nvSpPr>
          <p:cNvPr id="161" name="Shape 161"/>
          <p:cNvSpPr txBox="1"/>
          <p:nvPr>
            <p:ph type="title"/>
          </p:nvPr>
        </p:nvSpPr>
        <p:spPr>
          <a:xfrm>
            <a:off x="628650" y="365125"/>
            <a:ext cx="7886700" cy="1325700"/>
          </a:xfrm>
          <a:prstGeom prst="rect">
            <a:avLst/>
          </a:prstGeom>
          <a:noFill/>
          <a:ln>
            <a:noFill/>
          </a:ln>
        </p:spPr>
        <p:txBody>
          <a:bodyPr anchorCtr="0" anchor="ctr" bIns="91425" lIns="91425" rIns="91425" tIns="91425"/>
          <a:lstStyle>
            <a:lvl1pPr indent="0" lvl="0" marL="0" marR="0" rtl="0" algn="l">
              <a:lnSpc>
                <a:spcPct val="90000"/>
              </a:lnSpc>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
        <p:nvSpPr>
          <p:cNvPr id="162" name="Shape 162"/>
          <p:cNvSpPr txBox="1"/>
          <p:nvPr>
            <p:ph idx="1" type="body"/>
          </p:nvPr>
        </p:nvSpPr>
        <p:spPr>
          <a:xfrm>
            <a:off x="628650" y="1825625"/>
            <a:ext cx="3886200" cy="4351200"/>
          </a:xfrm>
          <a:prstGeom prst="rect">
            <a:avLst/>
          </a:prstGeom>
          <a:noFill/>
          <a:ln>
            <a:noFill/>
          </a:ln>
        </p:spPr>
        <p:txBody>
          <a:bodyPr anchorCtr="0" anchor="t" bIns="91425" lIns="91425" rIns="91425" tIns="91425"/>
          <a:lstStyle>
            <a:lvl1pPr indent="-50800" lvl="0" marL="228600" marR="0" rtl="0" algn="l">
              <a:lnSpc>
                <a:spcPct val="90000"/>
              </a:lnSpc>
              <a:spcBef>
                <a:spcPts val="100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101600" lvl="2" marL="11430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114300" lvl="3" marL="1600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114300" lvl="4" marL="20574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114300" lvl="5" marL="25146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114300" lvl="6" marL="29718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114300" lvl="7" marL="34290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114300" lvl="8" marL="3886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163" name="Shape 163"/>
          <p:cNvSpPr txBox="1"/>
          <p:nvPr>
            <p:ph idx="2" type="body"/>
          </p:nvPr>
        </p:nvSpPr>
        <p:spPr>
          <a:xfrm>
            <a:off x="4629150" y="1825625"/>
            <a:ext cx="3886200" cy="4351200"/>
          </a:xfrm>
          <a:prstGeom prst="rect">
            <a:avLst/>
          </a:prstGeom>
          <a:noFill/>
          <a:ln>
            <a:noFill/>
          </a:ln>
        </p:spPr>
        <p:txBody>
          <a:bodyPr anchorCtr="0" anchor="t" bIns="91425" lIns="91425" rIns="91425" tIns="91425"/>
          <a:lstStyle>
            <a:lvl1pPr indent="-50800" lvl="0" marL="228600" marR="0" rtl="0" algn="l">
              <a:lnSpc>
                <a:spcPct val="90000"/>
              </a:lnSpc>
              <a:spcBef>
                <a:spcPts val="100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101600" lvl="2" marL="11430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114300" lvl="3" marL="1600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114300" lvl="4" marL="20574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114300" lvl="5" marL="25146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114300" lvl="6" marL="29718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114300" lvl="7" marL="34290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114300" lvl="8" marL="3886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164" name="Shape 164"/>
          <p:cNvSpPr txBox="1"/>
          <p:nvPr>
            <p:ph idx="10" type="dt"/>
          </p:nvPr>
        </p:nvSpPr>
        <p:spPr>
          <a:xfrm>
            <a:off x="628650" y="6356351"/>
            <a:ext cx="2057400" cy="365099"/>
          </a:xfrm>
          <a:prstGeom prst="rect">
            <a:avLst/>
          </a:prstGeom>
          <a:noFill/>
          <a:ln>
            <a:noFill/>
          </a:ln>
        </p:spPr>
        <p:txBody>
          <a:bodyPr anchorCtr="0" anchor="ctr" bIns="91425" lIns="91425" rIns="91425"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65" name="Shape 165"/>
          <p:cNvSpPr txBox="1"/>
          <p:nvPr>
            <p:ph idx="11" type="ftr"/>
          </p:nvPr>
        </p:nvSpPr>
        <p:spPr>
          <a:xfrm>
            <a:off x="3028950" y="6356351"/>
            <a:ext cx="3086100" cy="365099"/>
          </a:xfrm>
          <a:prstGeom prst="rect">
            <a:avLst/>
          </a:prstGeom>
          <a:noFill/>
          <a:ln>
            <a:noFill/>
          </a:ln>
        </p:spPr>
        <p:txBody>
          <a:bodyPr anchorCtr="0" anchor="ctr" bIns="91425" lIns="91425" rIns="91425"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66" name="Shape 166"/>
          <p:cNvSpPr txBox="1"/>
          <p:nvPr>
            <p:ph idx="12" type="sldNum"/>
          </p:nvPr>
        </p:nvSpPr>
        <p:spPr>
          <a:xfrm>
            <a:off x="6457950" y="6356351"/>
            <a:ext cx="2057400" cy="365099"/>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Comparaison">
    <p:spTree>
      <p:nvGrpSpPr>
        <p:cNvPr id="167" name="Shape 167"/>
        <p:cNvGrpSpPr/>
        <p:nvPr/>
      </p:nvGrpSpPr>
      <p:grpSpPr>
        <a:xfrm>
          <a:off x="0" y="0"/>
          <a:ext cx="0" cy="0"/>
          <a:chOff x="0" y="0"/>
          <a:chExt cx="0" cy="0"/>
        </a:xfrm>
      </p:grpSpPr>
      <p:sp>
        <p:nvSpPr>
          <p:cNvPr id="168" name="Shape 168"/>
          <p:cNvSpPr txBox="1"/>
          <p:nvPr>
            <p:ph type="title"/>
          </p:nvPr>
        </p:nvSpPr>
        <p:spPr>
          <a:xfrm>
            <a:off x="629841" y="365125"/>
            <a:ext cx="7886700" cy="1325700"/>
          </a:xfrm>
          <a:prstGeom prst="rect">
            <a:avLst/>
          </a:prstGeom>
          <a:noFill/>
          <a:ln>
            <a:noFill/>
          </a:ln>
        </p:spPr>
        <p:txBody>
          <a:bodyPr anchorCtr="0" anchor="ctr" bIns="91425" lIns="91425" rIns="91425" tIns="91425"/>
          <a:lstStyle>
            <a:lvl1pPr indent="0" lvl="0" marL="0" marR="0" rtl="0" algn="l">
              <a:lnSpc>
                <a:spcPct val="90000"/>
              </a:lnSpc>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
        <p:nvSpPr>
          <p:cNvPr id="169" name="Shape 169"/>
          <p:cNvSpPr txBox="1"/>
          <p:nvPr>
            <p:ph idx="1" type="body"/>
          </p:nvPr>
        </p:nvSpPr>
        <p:spPr>
          <a:xfrm>
            <a:off x="629841" y="1681163"/>
            <a:ext cx="3868200" cy="823800"/>
          </a:xfrm>
          <a:prstGeom prst="rect">
            <a:avLst/>
          </a:prstGeom>
          <a:noFill/>
          <a:ln>
            <a:noFill/>
          </a:ln>
        </p:spPr>
        <p:txBody>
          <a:bodyPr anchorCtr="0" anchor="b" bIns="91425" lIns="91425" rIns="91425" tIns="91425"/>
          <a:lstStyle>
            <a:lvl1pPr indent="0" lvl="0" marL="0" marR="0" rtl="0" algn="l">
              <a:lnSpc>
                <a:spcPct val="90000"/>
              </a:lnSpc>
              <a:spcBef>
                <a:spcPts val="1000"/>
              </a:spcBef>
              <a:buClr>
                <a:schemeClr val="dk1"/>
              </a:buClr>
              <a:buFont typeface="Arial"/>
              <a:buNone/>
              <a:defRPr b="1" i="0" sz="2400" u="none" cap="none" strike="noStrike">
                <a:solidFill>
                  <a:schemeClr val="dk1"/>
                </a:solidFill>
                <a:latin typeface="Calibri"/>
                <a:ea typeface="Calibri"/>
                <a:cs typeface="Calibri"/>
                <a:sym typeface="Calibri"/>
              </a:defRPr>
            </a:lvl1pPr>
            <a:lvl2pPr indent="0" lvl="1" marL="457200" marR="0" rtl="0" algn="l">
              <a:lnSpc>
                <a:spcPct val="90000"/>
              </a:lnSpc>
              <a:spcBef>
                <a:spcPts val="500"/>
              </a:spcBef>
              <a:buClr>
                <a:schemeClr val="dk1"/>
              </a:buClr>
              <a:buFont typeface="Arial"/>
              <a:buNone/>
              <a:defRPr b="1" i="0" sz="2000" u="none" cap="none" strike="noStrike">
                <a:solidFill>
                  <a:schemeClr val="dk1"/>
                </a:solidFill>
                <a:latin typeface="Calibri"/>
                <a:ea typeface="Calibri"/>
                <a:cs typeface="Calibri"/>
                <a:sym typeface="Calibri"/>
              </a:defRPr>
            </a:lvl2pPr>
            <a:lvl3pPr indent="0" lvl="2" marL="914400" marR="0" rtl="0" algn="l">
              <a:lnSpc>
                <a:spcPct val="90000"/>
              </a:lnSpc>
              <a:spcBef>
                <a:spcPts val="500"/>
              </a:spcBef>
              <a:buClr>
                <a:schemeClr val="dk1"/>
              </a:buClr>
              <a:buFont typeface="Arial"/>
              <a:buNone/>
              <a:defRPr b="1" i="0" sz="1800" u="none" cap="none" strike="noStrike">
                <a:solidFill>
                  <a:schemeClr val="dk1"/>
                </a:solidFill>
                <a:latin typeface="Calibri"/>
                <a:ea typeface="Calibri"/>
                <a:cs typeface="Calibri"/>
                <a:sym typeface="Calibri"/>
              </a:defRPr>
            </a:lvl3pPr>
            <a:lvl4pPr indent="0" lvl="3" marL="13716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4pPr>
            <a:lvl5pPr indent="0" lvl="4" marL="18288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5pPr>
            <a:lvl6pPr indent="0" lvl="5" marL="22860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6pPr>
            <a:lvl7pPr indent="0" lvl="6" marL="27432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7pPr>
            <a:lvl8pPr indent="0" lvl="7" marL="32004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8pPr>
            <a:lvl9pPr indent="0" lvl="8" marL="36576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9pPr>
          </a:lstStyle>
          <a:p/>
        </p:txBody>
      </p:sp>
      <p:sp>
        <p:nvSpPr>
          <p:cNvPr id="170" name="Shape 170"/>
          <p:cNvSpPr txBox="1"/>
          <p:nvPr>
            <p:ph idx="2" type="body"/>
          </p:nvPr>
        </p:nvSpPr>
        <p:spPr>
          <a:xfrm>
            <a:off x="629841" y="2505075"/>
            <a:ext cx="3868200" cy="3684600"/>
          </a:xfrm>
          <a:prstGeom prst="rect">
            <a:avLst/>
          </a:prstGeom>
          <a:noFill/>
          <a:ln>
            <a:noFill/>
          </a:ln>
        </p:spPr>
        <p:txBody>
          <a:bodyPr anchorCtr="0" anchor="t" bIns="91425" lIns="91425" rIns="91425" tIns="91425"/>
          <a:lstStyle>
            <a:lvl1pPr indent="-50800" lvl="0" marL="228600" marR="0" rtl="0" algn="l">
              <a:lnSpc>
                <a:spcPct val="90000"/>
              </a:lnSpc>
              <a:spcBef>
                <a:spcPts val="100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101600" lvl="2" marL="11430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114300" lvl="3" marL="1600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114300" lvl="4" marL="20574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114300" lvl="5" marL="25146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114300" lvl="6" marL="29718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114300" lvl="7" marL="34290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114300" lvl="8" marL="3886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171" name="Shape 171"/>
          <p:cNvSpPr txBox="1"/>
          <p:nvPr>
            <p:ph idx="3" type="body"/>
          </p:nvPr>
        </p:nvSpPr>
        <p:spPr>
          <a:xfrm>
            <a:off x="4629150" y="1681163"/>
            <a:ext cx="3887400" cy="823800"/>
          </a:xfrm>
          <a:prstGeom prst="rect">
            <a:avLst/>
          </a:prstGeom>
          <a:noFill/>
          <a:ln>
            <a:noFill/>
          </a:ln>
        </p:spPr>
        <p:txBody>
          <a:bodyPr anchorCtr="0" anchor="b" bIns="91425" lIns="91425" rIns="91425" tIns="91425"/>
          <a:lstStyle>
            <a:lvl1pPr indent="0" lvl="0" marL="0" marR="0" rtl="0" algn="l">
              <a:lnSpc>
                <a:spcPct val="90000"/>
              </a:lnSpc>
              <a:spcBef>
                <a:spcPts val="1000"/>
              </a:spcBef>
              <a:buClr>
                <a:schemeClr val="dk1"/>
              </a:buClr>
              <a:buFont typeface="Arial"/>
              <a:buNone/>
              <a:defRPr b="1" i="0" sz="2400" u="none" cap="none" strike="noStrike">
                <a:solidFill>
                  <a:schemeClr val="dk1"/>
                </a:solidFill>
                <a:latin typeface="Calibri"/>
                <a:ea typeface="Calibri"/>
                <a:cs typeface="Calibri"/>
                <a:sym typeface="Calibri"/>
              </a:defRPr>
            </a:lvl1pPr>
            <a:lvl2pPr indent="0" lvl="1" marL="457200" marR="0" rtl="0" algn="l">
              <a:lnSpc>
                <a:spcPct val="90000"/>
              </a:lnSpc>
              <a:spcBef>
                <a:spcPts val="500"/>
              </a:spcBef>
              <a:buClr>
                <a:schemeClr val="dk1"/>
              </a:buClr>
              <a:buFont typeface="Arial"/>
              <a:buNone/>
              <a:defRPr b="1" i="0" sz="2000" u="none" cap="none" strike="noStrike">
                <a:solidFill>
                  <a:schemeClr val="dk1"/>
                </a:solidFill>
                <a:latin typeface="Calibri"/>
                <a:ea typeface="Calibri"/>
                <a:cs typeface="Calibri"/>
                <a:sym typeface="Calibri"/>
              </a:defRPr>
            </a:lvl2pPr>
            <a:lvl3pPr indent="0" lvl="2" marL="914400" marR="0" rtl="0" algn="l">
              <a:lnSpc>
                <a:spcPct val="90000"/>
              </a:lnSpc>
              <a:spcBef>
                <a:spcPts val="500"/>
              </a:spcBef>
              <a:buClr>
                <a:schemeClr val="dk1"/>
              </a:buClr>
              <a:buFont typeface="Arial"/>
              <a:buNone/>
              <a:defRPr b="1" i="0" sz="1800" u="none" cap="none" strike="noStrike">
                <a:solidFill>
                  <a:schemeClr val="dk1"/>
                </a:solidFill>
                <a:latin typeface="Calibri"/>
                <a:ea typeface="Calibri"/>
                <a:cs typeface="Calibri"/>
                <a:sym typeface="Calibri"/>
              </a:defRPr>
            </a:lvl3pPr>
            <a:lvl4pPr indent="0" lvl="3" marL="13716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4pPr>
            <a:lvl5pPr indent="0" lvl="4" marL="18288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5pPr>
            <a:lvl6pPr indent="0" lvl="5" marL="22860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6pPr>
            <a:lvl7pPr indent="0" lvl="6" marL="27432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7pPr>
            <a:lvl8pPr indent="0" lvl="7" marL="32004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8pPr>
            <a:lvl9pPr indent="0" lvl="8" marL="3657600" marR="0" rtl="0" algn="l">
              <a:lnSpc>
                <a:spcPct val="90000"/>
              </a:lnSpc>
              <a:spcBef>
                <a:spcPts val="500"/>
              </a:spcBef>
              <a:buClr>
                <a:schemeClr val="dk1"/>
              </a:buClr>
              <a:buFont typeface="Arial"/>
              <a:buNone/>
              <a:defRPr b="1" i="0" sz="1600" u="none" cap="none" strike="noStrike">
                <a:solidFill>
                  <a:schemeClr val="dk1"/>
                </a:solidFill>
                <a:latin typeface="Calibri"/>
                <a:ea typeface="Calibri"/>
                <a:cs typeface="Calibri"/>
                <a:sym typeface="Calibri"/>
              </a:defRPr>
            </a:lvl9pPr>
          </a:lstStyle>
          <a:p/>
        </p:txBody>
      </p:sp>
      <p:sp>
        <p:nvSpPr>
          <p:cNvPr id="172" name="Shape 172"/>
          <p:cNvSpPr txBox="1"/>
          <p:nvPr>
            <p:ph idx="4" type="body"/>
          </p:nvPr>
        </p:nvSpPr>
        <p:spPr>
          <a:xfrm>
            <a:off x="4629150" y="2505075"/>
            <a:ext cx="3887400" cy="3684600"/>
          </a:xfrm>
          <a:prstGeom prst="rect">
            <a:avLst/>
          </a:prstGeom>
          <a:noFill/>
          <a:ln>
            <a:noFill/>
          </a:ln>
        </p:spPr>
        <p:txBody>
          <a:bodyPr anchorCtr="0" anchor="t" bIns="91425" lIns="91425" rIns="91425" tIns="91425"/>
          <a:lstStyle>
            <a:lvl1pPr indent="-50800" lvl="0" marL="228600" marR="0" rtl="0" algn="l">
              <a:lnSpc>
                <a:spcPct val="90000"/>
              </a:lnSpc>
              <a:spcBef>
                <a:spcPts val="100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101600" lvl="2" marL="11430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114300" lvl="3" marL="1600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114300" lvl="4" marL="20574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114300" lvl="5" marL="25146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114300" lvl="6" marL="29718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114300" lvl="7" marL="34290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114300" lvl="8" marL="3886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173" name="Shape 173"/>
          <p:cNvSpPr txBox="1"/>
          <p:nvPr>
            <p:ph idx="10" type="dt"/>
          </p:nvPr>
        </p:nvSpPr>
        <p:spPr>
          <a:xfrm>
            <a:off x="628650" y="6356351"/>
            <a:ext cx="2057400" cy="365099"/>
          </a:xfrm>
          <a:prstGeom prst="rect">
            <a:avLst/>
          </a:prstGeom>
          <a:noFill/>
          <a:ln>
            <a:noFill/>
          </a:ln>
        </p:spPr>
        <p:txBody>
          <a:bodyPr anchorCtr="0" anchor="ctr" bIns="91425" lIns="91425" rIns="91425"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74" name="Shape 174"/>
          <p:cNvSpPr txBox="1"/>
          <p:nvPr>
            <p:ph idx="11" type="ftr"/>
          </p:nvPr>
        </p:nvSpPr>
        <p:spPr>
          <a:xfrm>
            <a:off x="3028950" y="6356351"/>
            <a:ext cx="3086100" cy="365099"/>
          </a:xfrm>
          <a:prstGeom prst="rect">
            <a:avLst/>
          </a:prstGeom>
          <a:noFill/>
          <a:ln>
            <a:noFill/>
          </a:ln>
        </p:spPr>
        <p:txBody>
          <a:bodyPr anchorCtr="0" anchor="ctr" bIns="91425" lIns="91425" rIns="91425"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75" name="Shape 175"/>
          <p:cNvSpPr txBox="1"/>
          <p:nvPr>
            <p:ph idx="12" type="sldNum"/>
          </p:nvPr>
        </p:nvSpPr>
        <p:spPr>
          <a:xfrm>
            <a:off x="6457950" y="6356351"/>
            <a:ext cx="2057400" cy="365099"/>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re seul">
    <p:spTree>
      <p:nvGrpSpPr>
        <p:cNvPr id="176" name="Shape 176"/>
        <p:cNvGrpSpPr/>
        <p:nvPr/>
      </p:nvGrpSpPr>
      <p:grpSpPr>
        <a:xfrm>
          <a:off x="0" y="0"/>
          <a:ext cx="0" cy="0"/>
          <a:chOff x="0" y="0"/>
          <a:chExt cx="0" cy="0"/>
        </a:xfrm>
      </p:grpSpPr>
      <p:sp>
        <p:nvSpPr>
          <p:cNvPr id="177" name="Shape 177"/>
          <p:cNvSpPr txBox="1"/>
          <p:nvPr>
            <p:ph type="title"/>
          </p:nvPr>
        </p:nvSpPr>
        <p:spPr>
          <a:xfrm>
            <a:off x="628650" y="365125"/>
            <a:ext cx="7886700" cy="1325700"/>
          </a:xfrm>
          <a:prstGeom prst="rect">
            <a:avLst/>
          </a:prstGeom>
          <a:noFill/>
          <a:ln>
            <a:noFill/>
          </a:ln>
        </p:spPr>
        <p:txBody>
          <a:bodyPr anchorCtr="0" anchor="ctr" bIns="91425" lIns="91425" rIns="91425" tIns="91425"/>
          <a:lstStyle>
            <a:lvl1pPr indent="0" lvl="0" marL="0" marR="0" rtl="0" algn="l">
              <a:lnSpc>
                <a:spcPct val="90000"/>
              </a:lnSpc>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
        <p:nvSpPr>
          <p:cNvPr id="178" name="Shape 178"/>
          <p:cNvSpPr txBox="1"/>
          <p:nvPr>
            <p:ph idx="10" type="dt"/>
          </p:nvPr>
        </p:nvSpPr>
        <p:spPr>
          <a:xfrm>
            <a:off x="628650" y="6356351"/>
            <a:ext cx="2057400" cy="365099"/>
          </a:xfrm>
          <a:prstGeom prst="rect">
            <a:avLst/>
          </a:prstGeom>
          <a:noFill/>
          <a:ln>
            <a:noFill/>
          </a:ln>
        </p:spPr>
        <p:txBody>
          <a:bodyPr anchorCtr="0" anchor="ctr" bIns="91425" lIns="91425" rIns="91425"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79" name="Shape 179"/>
          <p:cNvSpPr txBox="1"/>
          <p:nvPr>
            <p:ph idx="11" type="ftr"/>
          </p:nvPr>
        </p:nvSpPr>
        <p:spPr>
          <a:xfrm>
            <a:off x="3028950" y="6356351"/>
            <a:ext cx="3086100" cy="365099"/>
          </a:xfrm>
          <a:prstGeom prst="rect">
            <a:avLst/>
          </a:prstGeom>
          <a:noFill/>
          <a:ln>
            <a:noFill/>
          </a:ln>
        </p:spPr>
        <p:txBody>
          <a:bodyPr anchorCtr="0" anchor="ctr" bIns="91425" lIns="91425" rIns="91425"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80" name="Shape 180"/>
          <p:cNvSpPr txBox="1"/>
          <p:nvPr>
            <p:ph idx="12" type="sldNum"/>
          </p:nvPr>
        </p:nvSpPr>
        <p:spPr>
          <a:xfrm>
            <a:off x="6457950" y="6356351"/>
            <a:ext cx="2057400" cy="365099"/>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27" name="Shape 27"/>
        <p:cNvGrpSpPr/>
        <p:nvPr/>
      </p:nvGrpSpPr>
      <p:grpSpPr>
        <a:xfrm>
          <a:off x="0" y="0"/>
          <a:ext cx="0" cy="0"/>
          <a:chOff x="0" y="0"/>
          <a:chExt cx="0" cy="0"/>
        </a:xfrm>
      </p:grpSpPr>
      <p:sp>
        <p:nvSpPr>
          <p:cNvPr id="28" name="Shape 28"/>
          <p:cNvSpPr txBox="1"/>
          <p:nvPr>
            <p:ph type="title"/>
          </p:nvPr>
        </p:nvSpPr>
        <p:spPr>
          <a:xfrm>
            <a:off x="623887" y="1709741"/>
            <a:ext cx="7886700" cy="2852737"/>
          </a:xfrm>
          <a:prstGeom prst="rect">
            <a:avLst/>
          </a:prstGeom>
          <a:noFill/>
          <a:ln>
            <a:noFill/>
          </a:ln>
        </p:spPr>
        <p:txBody>
          <a:bodyPr anchorCtr="0" anchor="b" bIns="91425" lIns="91425" rIns="91425" tIns="91425"/>
          <a:lstStyle>
            <a:lvl1pPr indent="0" lvl="0" marL="0" marR="0" rtl="0" algn="l">
              <a:lnSpc>
                <a:spcPct val="90000"/>
              </a:lnSpc>
              <a:spcBef>
                <a:spcPts val="0"/>
              </a:spcBef>
              <a:spcAft>
                <a:spcPts val="0"/>
              </a:spcAft>
              <a:buClr>
                <a:schemeClr val="dk1"/>
              </a:buClr>
              <a:buFont typeface="Calibri"/>
              <a:buNone/>
              <a:defRPr b="0" i="0" sz="6000" u="none" cap="none" strike="noStrike">
                <a:solidFill>
                  <a:schemeClr val="dk1"/>
                </a:solidFill>
                <a:latin typeface="Calibri"/>
                <a:ea typeface="Calibri"/>
                <a:cs typeface="Calibri"/>
                <a:sym typeface="Calibri"/>
              </a:defRPr>
            </a:lvl1pPr>
            <a:lvl2pPr indent="0" lvl="1" marL="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2pPr>
            <a:lvl3pPr indent="0" lvl="2" marL="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3pPr>
            <a:lvl4pPr indent="0" lvl="3" marL="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4pPr>
            <a:lvl5pPr indent="0" lvl="4" marL="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5pPr>
            <a:lvl6pPr indent="0" lvl="5" marL="45720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6pPr>
            <a:lvl7pPr indent="0" lvl="6" marL="91440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7pPr>
            <a:lvl8pPr indent="0" lvl="7" marL="137160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8pPr>
            <a:lvl9pPr indent="0" lvl="8" marL="182880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9pPr>
          </a:lstStyle>
          <a:p/>
        </p:txBody>
      </p:sp>
      <p:sp>
        <p:nvSpPr>
          <p:cNvPr id="29" name="Shape 29"/>
          <p:cNvSpPr txBox="1"/>
          <p:nvPr>
            <p:ph idx="1" type="body"/>
          </p:nvPr>
        </p:nvSpPr>
        <p:spPr>
          <a:xfrm>
            <a:off x="623887" y="4589466"/>
            <a:ext cx="7886700" cy="1500187"/>
          </a:xfrm>
          <a:prstGeom prst="rect">
            <a:avLst/>
          </a:prstGeom>
          <a:noFill/>
          <a:ln>
            <a:noFill/>
          </a:ln>
        </p:spPr>
        <p:txBody>
          <a:bodyPr anchorCtr="0" anchor="t" bIns="91425" lIns="91425" rIns="91425" tIns="91425"/>
          <a:lstStyle>
            <a:lvl1pPr indent="0" lvl="0" marL="0" marR="0" rtl="0" algn="l">
              <a:lnSpc>
                <a:spcPct val="90000"/>
              </a:lnSpc>
              <a:spcBef>
                <a:spcPts val="1000"/>
              </a:spcBef>
              <a:spcAft>
                <a:spcPts val="0"/>
              </a:spcAft>
              <a:buClr>
                <a:schemeClr val="dk1"/>
              </a:buClr>
              <a:buFont typeface="Arial"/>
              <a:buNone/>
              <a:defRPr b="0" i="0" sz="2400" u="none" cap="none" strike="noStrike">
                <a:solidFill>
                  <a:schemeClr val="dk1"/>
                </a:solidFill>
                <a:latin typeface="Calibri"/>
                <a:ea typeface="Calibri"/>
                <a:cs typeface="Calibri"/>
                <a:sym typeface="Calibri"/>
              </a:defRPr>
            </a:lvl1pPr>
            <a:lvl2pPr indent="0" lvl="1" marL="457200" marR="0" rtl="0" algn="l">
              <a:lnSpc>
                <a:spcPct val="90000"/>
              </a:lnSpc>
              <a:spcBef>
                <a:spcPts val="500"/>
              </a:spcBef>
              <a:spcAft>
                <a:spcPts val="0"/>
              </a:spcAft>
              <a:buClr>
                <a:srgbClr val="888888"/>
              </a:buClr>
              <a:buFont typeface="Arial"/>
              <a:buNone/>
              <a:defRPr b="0" i="0" sz="2000" u="none" cap="none" strike="noStrike">
                <a:solidFill>
                  <a:srgbClr val="888888"/>
                </a:solidFill>
                <a:latin typeface="Calibri"/>
                <a:ea typeface="Calibri"/>
                <a:cs typeface="Calibri"/>
                <a:sym typeface="Calibri"/>
              </a:defRPr>
            </a:lvl2pPr>
            <a:lvl3pPr indent="0" lvl="2" marL="914400" marR="0" rtl="0" algn="l">
              <a:lnSpc>
                <a:spcPct val="90000"/>
              </a:lnSpc>
              <a:spcBef>
                <a:spcPts val="500"/>
              </a:spcBef>
              <a:spcAft>
                <a:spcPts val="0"/>
              </a:spcAft>
              <a:buClr>
                <a:srgbClr val="888888"/>
              </a:buClr>
              <a:buFont typeface="Arial"/>
              <a:buNone/>
              <a:defRPr b="0" i="0" sz="1800" u="none" cap="none" strike="noStrike">
                <a:solidFill>
                  <a:srgbClr val="888888"/>
                </a:solidFill>
                <a:latin typeface="Calibri"/>
                <a:ea typeface="Calibri"/>
                <a:cs typeface="Calibri"/>
                <a:sym typeface="Calibri"/>
              </a:defRPr>
            </a:lvl3pPr>
            <a:lvl4pPr indent="0" lvl="3" marL="1371600" marR="0" rtl="0" algn="l">
              <a:lnSpc>
                <a:spcPct val="90000"/>
              </a:lnSpc>
              <a:spcBef>
                <a:spcPts val="500"/>
              </a:spcBef>
              <a:spcAft>
                <a:spcPts val="0"/>
              </a:spcAft>
              <a:buClr>
                <a:srgbClr val="888888"/>
              </a:buClr>
              <a:buFont typeface="Arial"/>
              <a:buNone/>
              <a:defRPr b="0" i="0" sz="1600" u="none" cap="none" strike="noStrike">
                <a:solidFill>
                  <a:srgbClr val="888888"/>
                </a:solidFill>
                <a:latin typeface="Calibri"/>
                <a:ea typeface="Calibri"/>
                <a:cs typeface="Calibri"/>
                <a:sym typeface="Calibri"/>
              </a:defRPr>
            </a:lvl4pPr>
            <a:lvl5pPr indent="0" lvl="4" marL="1828800" marR="0" rtl="0" algn="l">
              <a:lnSpc>
                <a:spcPct val="90000"/>
              </a:lnSpc>
              <a:spcBef>
                <a:spcPts val="500"/>
              </a:spcBef>
              <a:spcAft>
                <a:spcPts val="0"/>
              </a:spcAft>
              <a:buClr>
                <a:srgbClr val="888888"/>
              </a:buClr>
              <a:buFont typeface="Arial"/>
              <a:buNone/>
              <a:defRPr b="0" i="0" sz="1600" u="none" cap="none" strike="noStrike">
                <a:solidFill>
                  <a:srgbClr val="888888"/>
                </a:solidFill>
                <a:latin typeface="Calibri"/>
                <a:ea typeface="Calibri"/>
                <a:cs typeface="Calibri"/>
                <a:sym typeface="Calibri"/>
              </a:defRPr>
            </a:lvl5pPr>
            <a:lvl6pPr indent="0" lvl="5" marL="2286000" marR="0" rtl="0" algn="l">
              <a:lnSpc>
                <a:spcPct val="90000"/>
              </a:lnSpc>
              <a:spcBef>
                <a:spcPts val="500"/>
              </a:spcBef>
              <a:spcAft>
                <a:spcPts val="0"/>
              </a:spcAft>
              <a:buClr>
                <a:srgbClr val="888888"/>
              </a:buClr>
              <a:buFont typeface="Arial"/>
              <a:buNone/>
              <a:defRPr b="0" i="0" sz="1600" u="none" cap="none" strike="noStrike">
                <a:solidFill>
                  <a:srgbClr val="888888"/>
                </a:solidFill>
                <a:latin typeface="Calibri"/>
                <a:ea typeface="Calibri"/>
                <a:cs typeface="Calibri"/>
                <a:sym typeface="Calibri"/>
              </a:defRPr>
            </a:lvl6pPr>
            <a:lvl7pPr indent="0" lvl="6" marL="2743200" marR="0" rtl="0" algn="l">
              <a:lnSpc>
                <a:spcPct val="90000"/>
              </a:lnSpc>
              <a:spcBef>
                <a:spcPts val="500"/>
              </a:spcBef>
              <a:spcAft>
                <a:spcPts val="0"/>
              </a:spcAft>
              <a:buClr>
                <a:srgbClr val="888888"/>
              </a:buClr>
              <a:buFont typeface="Arial"/>
              <a:buNone/>
              <a:defRPr b="0" i="0" sz="1600" u="none" cap="none" strike="noStrike">
                <a:solidFill>
                  <a:srgbClr val="888888"/>
                </a:solidFill>
                <a:latin typeface="Calibri"/>
                <a:ea typeface="Calibri"/>
                <a:cs typeface="Calibri"/>
                <a:sym typeface="Calibri"/>
              </a:defRPr>
            </a:lvl7pPr>
            <a:lvl8pPr indent="0" lvl="7" marL="3200400" marR="0" rtl="0" algn="l">
              <a:lnSpc>
                <a:spcPct val="90000"/>
              </a:lnSpc>
              <a:spcBef>
                <a:spcPts val="500"/>
              </a:spcBef>
              <a:spcAft>
                <a:spcPts val="0"/>
              </a:spcAft>
              <a:buClr>
                <a:srgbClr val="888888"/>
              </a:buClr>
              <a:buFont typeface="Arial"/>
              <a:buNone/>
              <a:defRPr b="0" i="0" sz="1600" u="none" cap="none" strike="noStrike">
                <a:solidFill>
                  <a:srgbClr val="888888"/>
                </a:solidFill>
                <a:latin typeface="Calibri"/>
                <a:ea typeface="Calibri"/>
                <a:cs typeface="Calibri"/>
                <a:sym typeface="Calibri"/>
              </a:defRPr>
            </a:lvl8pPr>
            <a:lvl9pPr indent="0" lvl="8" marL="3657600" marR="0" rtl="0" algn="l">
              <a:lnSpc>
                <a:spcPct val="90000"/>
              </a:lnSpc>
              <a:spcBef>
                <a:spcPts val="500"/>
              </a:spcBef>
              <a:spcAft>
                <a:spcPts val="0"/>
              </a:spcAft>
              <a:buClr>
                <a:srgbClr val="888888"/>
              </a:buClr>
              <a:buFont typeface="Arial"/>
              <a:buNone/>
              <a:defRPr b="0" i="0" sz="1600" u="none" cap="none" strike="noStrike">
                <a:solidFill>
                  <a:srgbClr val="888888"/>
                </a:solidFill>
                <a:latin typeface="Calibri"/>
                <a:ea typeface="Calibri"/>
                <a:cs typeface="Calibri"/>
                <a:sym typeface="Calibri"/>
              </a:defRPr>
            </a:lvl9pPr>
          </a:lstStyle>
          <a:p/>
        </p:txBody>
      </p:sp>
      <p:sp>
        <p:nvSpPr>
          <p:cNvPr id="30" name="Shape 30"/>
          <p:cNvSpPr txBox="1"/>
          <p:nvPr>
            <p:ph idx="10" type="dt"/>
          </p:nvPr>
        </p:nvSpPr>
        <p:spPr>
          <a:xfrm>
            <a:off x="628650" y="6356351"/>
            <a:ext cx="2057400" cy="365125"/>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4572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6pPr>
            <a:lvl7pPr indent="0" lvl="6" marL="27432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7pPr>
            <a:lvl8pPr indent="0" lvl="7" marL="32004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8pPr>
            <a:lvl9pPr indent="0" lvl="8" marL="36576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9pPr>
          </a:lstStyle>
          <a:p/>
        </p:txBody>
      </p:sp>
      <p:sp>
        <p:nvSpPr>
          <p:cNvPr id="31" name="Shape 31"/>
          <p:cNvSpPr txBox="1"/>
          <p:nvPr>
            <p:ph idx="11" type="ftr"/>
          </p:nvPr>
        </p:nvSpPr>
        <p:spPr>
          <a:xfrm>
            <a:off x="3028950" y="6356351"/>
            <a:ext cx="3086098" cy="365125"/>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4572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6pPr>
            <a:lvl7pPr indent="0" lvl="6" marL="27432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7pPr>
            <a:lvl8pPr indent="0" lvl="7" marL="32004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8pPr>
            <a:lvl9pPr indent="0" lvl="8" marL="36576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9pPr>
          </a:lstStyle>
          <a:p/>
        </p:txBody>
      </p:sp>
      <p:sp>
        <p:nvSpPr>
          <p:cNvPr id="32" name="Shape 32"/>
          <p:cNvSpPr txBox="1"/>
          <p:nvPr>
            <p:ph idx="12" type="sldNum"/>
          </p:nvPr>
        </p:nvSpPr>
        <p:spPr>
          <a:xfrm>
            <a:off x="6457950" y="6356351"/>
            <a:ext cx="2057400"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Arial"/>
              <a:buNone/>
            </a:pPr>
            <a:fld id="{00000000-1234-1234-1234-123412341234}" type="slidenum">
              <a:rPr b="0" i="0" lang="en-US" sz="1200" u="none" cap="none" strike="noStrike">
                <a:solidFill>
                  <a:srgbClr val="888888"/>
                </a:solidFill>
                <a:latin typeface="Arial"/>
                <a:ea typeface="Arial"/>
                <a:cs typeface="Arial"/>
                <a:sym typeface="Arial"/>
              </a:rPr>
              <a:t>‹#›</a:t>
            </a:fld>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Vide">
    <p:spTree>
      <p:nvGrpSpPr>
        <p:cNvPr id="181" name="Shape 181"/>
        <p:cNvGrpSpPr/>
        <p:nvPr/>
      </p:nvGrpSpPr>
      <p:grpSpPr>
        <a:xfrm>
          <a:off x="0" y="0"/>
          <a:ext cx="0" cy="0"/>
          <a:chOff x="0" y="0"/>
          <a:chExt cx="0" cy="0"/>
        </a:xfrm>
      </p:grpSpPr>
      <p:sp>
        <p:nvSpPr>
          <p:cNvPr id="182" name="Shape 182"/>
          <p:cNvSpPr txBox="1"/>
          <p:nvPr>
            <p:ph idx="10" type="dt"/>
          </p:nvPr>
        </p:nvSpPr>
        <p:spPr>
          <a:xfrm>
            <a:off x="628650" y="6356351"/>
            <a:ext cx="2057400" cy="365099"/>
          </a:xfrm>
          <a:prstGeom prst="rect">
            <a:avLst/>
          </a:prstGeom>
          <a:noFill/>
          <a:ln>
            <a:noFill/>
          </a:ln>
        </p:spPr>
        <p:txBody>
          <a:bodyPr anchorCtr="0" anchor="ctr" bIns="91425" lIns="91425" rIns="91425"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83" name="Shape 183"/>
          <p:cNvSpPr txBox="1"/>
          <p:nvPr>
            <p:ph idx="11" type="ftr"/>
          </p:nvPr>
        </p:nvSpPr>
        <p:spPr>
          <a:xfrm>
            <a:off x="3028950" y="6356351"/>
            <a:ext cx="3086100" cy="365099"/>
          </a:xfrm>
          <a:prstGeom prst="rect">
            <a:avLst/>
          </a:prstGeom>
          <a:noFill/>
          <a:ln>
            <a:noFill/>
          </a:ln>
        </p:spPr>
        <p:txBody>
          <a:bodyPr anchorCtr="0" anchor="ctr" bIns="91425" lIns="91425" rIns="91425"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84" name="Shape 184"/>
          <p:cNvSpPr txBox="1"/>
          <p:nvPr>
            <p:ph idx="12" type="sldNum"/>
          </p:nvPr>
        </p:nvSpPr>
        <p:spPr>
          <a:xfrm>
            <a:off x="6457950" y="6356351"/>
            <a:ext cx="2057400" cy="365099"/>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Tx">
  <p:cSld name="Contenu avec légende">
    <p:spTree>
      <p:nvGrpSpPr>
        <p:cNvPr id="185" name="Shape 185"/>
        <p:cNvGrpSpPr/>
        <p:nvPr/>
      </p:nvGrpSpPr>
      <p:grpSpPr>
        <a:xfrm>
          <a:off x="0" y="0"/>
          <a:ext cx="0" cy="0"/>
          <a:chOff x="0" y="0"/>
          <a:chExt cx="0" cy="0"/>
        </a:xfrm>
      </p:grpSpPr>
      <p:sp>
        <p:nvSpPr>
          <p:cNvPr id="186" name="Shape 186"/>
          <p:cNvSpPr txBox="1"/>
          <p:nvPr>
            <p:ph type="title"/>
          </p:nvPr>
        </p:nvSpPr>
        <p:spPr>
          <a:xfrm>
            <a:off x="629841" y="457200"/>
            <a:ext cx="2949299" cy="1600200"/>
          </a:xfrm>
          <a:prstGeom prst="rect">
            <a:avLst/>
          </a:prstGeom>
          <a:noFill/>
          <a:ln>
            <a:noFill/>
          </a:ln>
        </p:spPr>
        <p:txBody>
          <a:bodyPr anchorCtr="0" anchor="b" bIns="91425" lIns="91425" rIns="91425" tIns="91425"/>
          <a:lstStyle>
            <a:lvl1pPr indent="0" lvl="0" marL="0" marR="0" rtl="0" algn="l">
              <a:lnSpc>
                <a:spcPct val="90000"/>
              </a:lnSpc>
              <a:spcBef>
                <a:spcPts val="0"/>
              </a:spcBef>
              <a:buClr>
                <a:schemeClr val="dk1"/>
              </a:buClr>
              <a:buFont typeface="Calibri"/>
              <a:buNone/>
              <a:defRPr b="0" i="0" sz="3200" u="none" cap="none" strike="noStrike">
                <a:solidFill>
                  <a:schemeClr val="dk1"/>
                </a:solidFill>
                <a:latin typeface="Calibri"/>
                <a:ea typeface="Calibri"/>
                <a:cs typeface="Calibri"/>
                <a:sym typeface="Calibri"/>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
        <p:nvSpPr>
          <p:cNvPr id="187" name="Shape 187"/>
          <p:cNvSpPr txBox="1"/>
          <p:nvPr>
            <p:ph idx="1" type="body"/>
          </p:nvPr>
        </p:nvSpPr>
        <p:spPr>
          <a:xfrm>
            <a:off x="3887391" y="987425"/>
            <a:ext cx="4629300" cy="4873500"/>
          </a:xfrm>
          <a:prstGeom prst="rect">
            <a:avLst/>
          </a:prstGeom>
          <a:noFill/>
          <a:ln>
            <a:noFill/>
          </a:ln>
        </p:spPr>
        <p:txBody>
          <a:bodyPr anchorCtr="0" anchor="t" bIns="91425" lIns="91425" rIns="91425" tIns="91425"/>
          <a:lstStyle>
            <a:lvl1pPr indent="-25400" lvl="0" marL="228600" marR="0" rtl="0" algn="l">
              <a:lnSpc>
                <a:spcPct val="90000"/>
              </a:lnSpc>
              <a:spcBef>
                <a:spcPts val="1000"/>
              </a:spcBef>
              <a:buClr>
                <a:schemeClr val="dk1"/>
              </a:buClr>
              <a:buSzPct val="100000"/>
              <a:buFont typeface="Arial"/>
              <a:buChar char="•"/>
              <a:defRPr b="0" i="0" sz="3200" u="none" cap="none" strike="noStrike">
                <a:solidFill>
                  <a:schemeClr val="dk1"/>
                </a:solidFill>
                <a:latin typeface="Calibri"/>
                <a:ea typeface="Calibri"/>
                <a:cs typeface="Calibri"/>
                <a:sym typeface="Calibri"/>
              </a:defRPr>
            </a:lvl1pPr>
            <a:lvl2pPr indent="-50800" lvl="1" marL="685800" marR="0" rtl="0" algn="l">
              <a:lnSpc>
                <a:spcPct val="90000"/>
              </a:lnSpc>
              <a:spcBef>
                <a:spcPts val="50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2pPr>
            <a:lvl3pPr indent="-76200" lvl="2" marL="1143000" marR="0" rtl="0" algn="l">
              <a:lnSpc>
                <a:spcPct val="90000"/>
              </a:lnSpc>
              <a:spcBef>
                <a:spcPts val="50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3pPr>
            <a:lvl4pPr indent="-101600" lvl="3" marL="16002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4pPr>
            <a:lvl5pPr indent="-101600" lvl="4" marL="20574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5pPr>
            <a:lvl6pPr indent="-101600" lvl="5" marL="25146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6pPr>
            <a:lvl7pPr indent="-101600" lvl="6" marL="29718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7pPr>
            <a:lvl8pPr indent="-101600" lvl="7" marL="34290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8pPr>
            <a:lvl9pPr indent="-101600" lvl="8" marL="38862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9pPr>
          </a:lstStyle>
          <a:p/>
        </p:txBody>
      </p:sp>
      <p:sp>
        <p:nvSpPr>
          <p:cNvPr id="188" name="Shape 188"/>
          <p:cNvSpPr txBox="1"/>
          <p:nvPr>
            <p:ph idx="2" type="body"/>
          </p:nvPr>
        </p:nvSpPr>
        <p:spPr>
          <a:xfrm>
            <a:off x="629841" y="2057400"/>
            <a:ext cx="2949299" cy="3811500"/>
          </a:xfrm>
          <a:prstGeom prst="rect">
            <a:avLst/>
          </a:prstGeom>
          <a:noFill/>
          <a:ln>
            <a:noFill/>
          </a:ln>
        </p:spPr>
        <p:txBody>
          <a:bodyPr anchorCtr="0" anchor="t" bIns="91425" lIns="91425" rIns="91425" tIns="91425"/>
          <a:lstStyle>
            <a:lvl1pPr indent="0" lvl="0" marL="0" marR="0" rtl="0" algn="l">
              <a:lnSpc>
                <a:spcPct val="90000"/>
              </a:lnSpc>
              <a:spcBef>
                <a:spcPts val="1000"/>
              </a:spcBef>
              <a:buClr>
                <a:schemeClr val="dk1"/>
              </a:buClr>
              <a:buFont typeface="Arial"/>
              <a:buNone/>
              <a:defRPr b="0" i="0" sz="1600" u="none" cap="none" strike="noStrike">
                <a:solidFill>
                  <a:schemeClr val="dk1"/>
                </a:solidFill>
                <a:latin typeface="Calibri"/>
                <a:ea typeface="Calibri"/>
                <a:cs typeface="Calibri"/>
                <a:sym typeface="Calibri"/>
              </a:defRPr>
            </a:lvl1pPr>
            <a:lvl2pPr indent="0" lvl="1" marL="457200" marR="0" rtl="0" algn="l">
              <a:lnSpc>
                <a:spcPct val="90000"/>
              </a:lnSpc>
              <a:spcBef>
                <a:spcPts val="500"/>
              </a:spcBef>
              <a:buClr>
                <a:schemeClr val="dk1"/>
              </a:buClr>
              <a:buFont typeface="Arial"/>
              <a:buNone/>
              <a:defRPr b="0" i="0" sz="1400" u="none" cap="none" strike="noStrike">
                <a:solidFill>
                  <a:schemeClr val="dk1"/>
                </a:solidFill>
                <a:latin typeface="Calibri"/>
                <a:ea typeface="Calibri"/>
                <a:cs typeface="Calibri"/>
                <a:sym typeface="Calibri"/>
              </a:defRPr>
            </a:lvl2pPr>
            <a:lvl3pPr indent="0" lvl="2" marL="914400" marR="0" rtl="0" algn="l">
              <a:lnSpc>
                <a:spcPct val="90000"/>
              </a:lnSpc>
              <a:spcBef>
                <a:spcPts val="500"/>
              </a:spcBef>
              <a:buClr>
                <a:schemeClr val="dk1"/>
              </a:buClr>
              <a:buFont typeface="Arial"/>
              <a:buNone/>
              <a:defRPr b="0" i="0" sz="1200" u="none" cap="none" strike="noStrike">
                <a:solidFill>
                  <a:schemeClr val="dk1"/>
                </a:solidFill>
                <a:latin typeface="Calibri"/>
                <a:ea typeface="Calibri"/>
                <a:cs typeface="Calibri"/>
                <a:sym typeface="Calibri"/>
              </a:defRPr>
            </a:lvl3pPr>
            <a:lvl4pPr indent="0" lvl="3" marL="13716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4pPr>
            <a:lvl5pPr indent="0" lvl="4" marL="18288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5pPr>
            <a:lvl6pPr indent="0" lvl="5" marL="22860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6pPr>
            <a:lvl7pPr indent="0" lvl="6" marL="27432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7pPr>
            <a:lvl8pPr indent="0" lvl="7" marL="32004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8pPr>
            <a:lvl9pPr indent="0" lvl="8" marL="36576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9pPr>
          </a:lstStyle>
          <a:p/>
        </p:txBody>
      </p:sp>
      <p:sp>
        <p:nvSpPr>
          <p:cNvPr id="189" name="Shape 189"/>
          <p:cNvSpPr txBox="1"/>
          <p:nvPr>
            <p:ph idx="10" type="dt"/>
          </p:nvPr>
        </p:nvSpPr>
        <p:spPr>
          <a:xfrm>
            <a:off x="628650" y="6356351"/>
            <a:ext cx="2057400" cy="365099"/>
          </a:xfrm>
          <a:prstGeom prst="rect">
            <a:avLst/>
          </a:prstGeom>
          <a:noFill/>
          <a:ln>
            <a:noFill/>
          </a:ln>
        </p:spPr>
        <p:txBody>
          <a:bodyPr anchorCtr="0" anchor="ctr" bIns="91425" lIns="91425" rIns="91425"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90" name="Shape 190"/>
          <p:cNvSpPr txBox="1"/>
          <p:nvPr>
            <p:ph idx="11" type="ftr"/>
          </p:nvPr>
        </p:nvSpPr>
        <p:spPr>
          <a:xfrm>
            <a:off x="3028950" y="6356351"/>
            <a:ext cx="3086100" cy="365099"/>
          </a:xfrm>
          <a:prstGeom prst="rect">
            <a:avLst/>
          </a:prstGeom>
          <a:noFill/>
          <a:ln>
            <a:noFill/>
          </a:ln>
        </p:spPr>
        <p:txBody>
          <a:bodyPr anchorCtr="0" anchor="ctr" bIns="91425" lIns="91425" rIns="91425"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91" name="Shape 191"/>
          <p:cNvSpPr txBox="1"/>
          <p:nvPr>
            <p:ph idx="12" type="sldNum"/>
          </p:nvPr>
        </p:nvSpPr>
        <p:spPr>
          <a:xfrm>
            <a:off x="6457950" y="6356351"/>
            <a:ext cx="2057400" cy="365099"/>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picTx">
  <p:cSld name="Image avec légende">
    <p:spTree>
      <p:nvGrpSpPr>
        <p:cNvPr id="192" name="Shape 192"/>
        <p:cNvGrpSpPr/>
        <p:nvPr/>
      </p:nvGrpSpPr>
      <p:grpSpPr>
        <a:xfrm>
          <a:off x="0" y="0"/>
          <a:ext cx="0" cy="0"/>
          <a:chOff x="0" y="0"/>
          <a:chExt cx="0" cy="0"/>
        </a:xfrm>
      </p:grpSpPr>
      <p:sp>
        <p:nvSpPr>
          <p:cNvPr id="193" name="Shape 193"/>
          <p:cNvSpPr txBox="1"/>
          <p:nvPr>
            <p:ph type="title"/>
          </p:nvPr>
        </p:nvSpPr>
        <p:spPr>
          <a:xfrm>
            <a:off x="629841" y="457200"/>
            <a:ext cx="2949299" cy="1600200"/>
          </a:xfrm>
          <a:prstGeom prst="rect">
            <a:avLst/>
          </a:prstGeom>
          <a:noFill/>
          <a:ln>
            <a:noFill/>
          </a:ln>
        </p:spPr>
        <p:txBody>
          <a:bodyPr anchorCtr="0" anchor="b" bIns="91425" lIns="91425" rIns="91425" tIns="91425"/>
          <a:lstStyle>
            <a:lvl1pPr indent="0" lvl="0" marL="0" marR="0" rtl="0" algn="l">
              <a:lnSpc>
                <a:spcPct val="90000"/>
              </a:lnSpc>
              <a:spcBef>
                <a:spcPts val="0"/>
              </a:spcBef>
              <a:buClr>
                <a:schemeClr val="dk1"/>
              </a:buClr>
              <a:buFont typeface="Calibri"/>
              <a:buNone/>
              <a:defRPr b="0" i="0" sz="3200" u="none" cap="none" strike="noStrike">
                <a:solidFill>
                  <a:schemeClr val="dk1"/>
                </a:solidFill>
                <a:latin typeface="Calibri"/>
                <a:ea typeface="Calibri"/>
                <a:cs typeface="Calibri"/>
                <a:sym typeface="Calibri"/>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
        <p:nvSpPr>
          <p:cNvPr id="194" name="Shape 194"/>
          <p:cNvSpPr/>
          <p:nvPr>
            <p:ph idx="2" type="pic"/>
          </p:nvPr>
        </p:nvSpPr>
        <p:spPr>
          <a:xfrm>
            <a:off x="3887391" y="987425"/>
            <a:ext cx="4629300" cy="4873500"/>
          </a:xfrm>
          <a:prstGeom prst="rect">
            <a:avLst/>
          </a:prstGeom>
          <a:noFill/>
          <a:ln>
            <a:noFill/>
          </a:ln>
        </p:spPr>
        <p:txBody>
          <a:bodyPr anchorCtr="0" anchor="t" bIns="91425" lIns="91425" rIns="91425" tIns="91425"/>
          <a:lstStyle>
            <a:lvl1pPr indent="0" lvl="0" marL="0" marR="0" rtl="0" algn="l">
              <a:lnSpc>
                <a:spcPct val="90000"/>
              </a:lnSpc>
              <a:spcBef>
                <a:spcPts val="1000"/>
              </a:spcBef>
              <a:buClr>
                <a:schemeClr val="dk1"/>
              </a:buClr>
              <a:buFont typeface="Arial"/>
              <a:buNone/>
              <a:defRPr b="0" i="0" sz="3200" u="none" cap="none" strike="noStrike">
                <a:solidFill>
                  <a:schemeClr val="dk1"/>
                </a:solidFill>
                <a:latin typeface="Calibri"/>
                <a:ea typeface="Calibri"/>
                <a:cs typeface="Calibri"/>
                <a:sym typeface="Calibri"/>
              </a:defRPr>
            </a:lvl1pPr>
            <a:lvl2pPr indent="0" lvl="1" marL="457200" marR="0" rtl="0" algn="l">
              <a:lnSpc>
                <a:spcPct val="90000"/>
              </a:lnSpc>
              <a:spcBef>
                <a:spcPts val="500"/>
              </a:spcBef>
              <a:buClr>
                <a:schemeClr val="dk1"/>
              </a:buClr>
              <a:buFont typeface="Arial"/>
              <a:buNone/>
              <a:defRPr b="0" i="0" sz="2800" u="none" cap="none" strike="noStrike">
                <a:solidFill>
                  <a:schemeClr val="dk1"/>
                </a:solidFill>
                <a:latin typeface="Calibri"/>
                <a:ea typeface="Calibri"/>
                <a:cs typeface="Calibri"/>
                <a:sym typeface="Calibri"/>
              </a:defRPr>
            </a:lvl2pPr>
            <a:lvl3pPr indent="0" lvl="2" marL="914400" marR="0" rtl="0" algn="l">
              <a:lnSpc>
                <a:spcPct val="90000"/>
              </a:lnSpc>
              <a:spcBef>
                <a:spcPts val="500"/>
              </a:spcBef>
              <a:buClr>
                <a:schemeClr val="dk1"/>
              </a:buClr>
              <a:buFont typeface="Arial"/>
              <a:buNone/>
              <a:defRPr b="0" i="0" sz="2400" u="none" cap="none" strike="noStrike">
                <a:solidFill>
                  <a:schemeClr val="dk1"/>
                </a:solidFill>
                <a:latin typeface="Calibri"/>
                <a:ea typeface="Calibri"/>
                <a:cs typeface="Calibri"/>
                <a:sym typeface="Calibri"/>
              </a:defRPr>
            </a:lvl3pPr>
            <a:lvl4pPr indent="0" lvl="3" marL="1371600" marR="0" rtl="0" algn="l">
              <a:lnSpc>
                <a:spcPct val="90000"/>
              </a:lnSpc>
              <a:spcBef>
                <a:spcPts val="500"/>
              </a:spcBef>
              <a:buClr>
                <a:schemeClr val="dk1"/>
              </a:buClr>
              <a:buFont typeface="Arial"/>
              <a:buNone/>
              <a:defRPr b="0" i="0" sz="2000" u="none" cap="none" strike="noStrike">
                <a:solidFill>
                  <a:schemeClr val="dk1"/>
                </a:solidFill>
                <a:latin typeface="Calibri"/>
                <a:ea typeface="Calibri"/>
                <a:cs typeface="Calibri"/>
                <a:sym typeface="Calibri"/>
              </a:defRPr>
            </a:lvl4pPr>
            <a:lvl5pPr indent="0" lvl="4" marL="1828800" marR="0" rtl="0" algn="l">
              <a:lnSpc>
                <a:spcPct val="90000"/>
              </a:lnSpc>
              <a:spcBef>
                <a:spcPts val="500"/>
              </a:spcBef>
              <a:buClr>
                <a:schemeClr val="dk1"/>
              </a:buClr>
              <a:buFont typeface="Arial"/>
              <a:buNone/>
              <a:defRPr b="0" i="0" sz="2000" u="none" cap="none" strike="noStrike">
                <a:solidFill>
                  <a:schemeClr val="dk1"/>
                </a:solidFill>
                <a:latin typeface="Calibri"/>
                <a:ea typeface="Calibri"/>
                <a:cs typeface="Calibri"/>
                <a:sym typeface="Calibri"/>
              </a:defRPr>
            </a:lvl5pPr>
            <a:lvl6pPr indent="0" lvl="5" marL="2286000" marR="0" rtl="0" algn="l">
              <a:lnSpc>
                <a:spcPct val="90000"/>
              </a:lnSpc>
              <a:spcBef>
                <a:spcPts val="500"/>
              </a:spcBef>
              <a:buClr>
                <a:schemeClr val="dk1"/>
              </a:buClr>
              <a:buFont typeface="Arial"/>
              <a:buNone/>
              <a:defRPr b="0" i="0" sz="2000" u="none" cap="none" strike="noStrike">
                <a:solidFill>
                  <a:schemeClr val="dk1"/>
                </a:solidFill>
                <a:latin typeface="Calibri"/>
                <a:ea typeface="Calibri"/>
                <a:cs typeface="Calibri"/>
                <a:sym typeface="Calibri"/>
              </a:defRPr>
            </a:lvl6pPr>
            <a:lvl7pPr indent="0" lvl="6" marL="2743200" marR="0" rtl="0" algn="l">
              <a:lnSpc>
                <a:spcPct val="90000"/>
              </a:lnSpc>
              <a:spcBef>
                <a:spcPts val="500"/>
              </a:spcBef>
              <a:buClr>
                <a:schemeClr val="dk1"/>
              </a:buClr>
              <a:buFont typeface="Arial"/>
              <a:buNone/>
              <a:defRPr b="0" i="0" sz="2000" u="none" cap="none" strike="noStrike">
                <a:solidFill>
                  <a:schemeClr val="dk1"/>
                </a:solidFill>
                <a:latin typeface="Calibri"/>
                <a:ea typeface="Calibri"/>
                <a:cs typeface="Calibri"/>
                <a:sym typeface="Calibri"/>
              </a:defRPr>
            </a:lvl7pPr>
            <a:lvl8pPr indent="0" lvl="7" marL="3200400" marR="0" rtl="0" algn="l">
              <a:lnSpc>
                <a:spcPct val="90000"/>
              </a:lnSpc>
              <a:spcBef>
                <a:spcPts val="500"/>
              </a:spcBef>
              <a:buClr>
                <a:schemeClr val="dk1"/>
              </a:buClr>
              <a:buFont typeface="Arial"/>
              <a:buNone/>
              <a:defRPr b="0" i="0" sz="2000" u="none" cap="none" strike="noStrike">
                <a:solidFill>
                  <a:schemeClr val="dk1"/>
                </a:solidFill>
                <a:latin typeface="Calibri"/>
                <a:ea typeface="Calibri"/>
                <a:cs typeface="Calibri"/>
                <a:sym typeface="Calibri"/>
              </a:defRPr>
            </a:lvl8pPr>
            <a:lvl9pPr indent="0" lvl="8" marL="3657600" marR="0" rtl="0" algn="l">
              <a:lnSpc>
                <a:spcPct val="90000"/>
              </a:lnSpc>
              <a:spcBef>
                <a:spcPts val="500"/>
              </a:spcBef>
              <a:buClr>
                <a:schemeClr val="dk1"/>
              </a:buClr>
              <a:buFont typeface="Arial"/>
              <a:buNone/>
              <a:defRPr b="0" i="0" sz="2000" u="none" cap="none" strike="noStrike">
                <a:solidFill>
                  <a:schemeClr val="dk1"/>
                </a:solidFill>
                <a:latin typeface="Calibri"/>
                <a:ea typeface="Calibri"/>
                <a:cs typeface="Calibri"/>
                <a:sym typeface="Calibri"/>
              </a:defRPr>
            </a:lvl9pPr>
          </a:lstStyle>
          <a:p/>
        </p:txBody>
      </p:sp>
      <p:sp>
        <p:nvSpPr>
          <p:cNvPr id="195" name="Shape 195"/>
          <p:cNvSpPr txBox="1"/>
          <p:nvPr>
            <p:ph idx="1" type="body"/>
          </p:nvPr>
        </p:nvSpPr>
        <p:spPr>
          <a:xfrm>
            <a:off x="629841" y="2057400"/>
            <a:ext cx="2949299" cy="3811500"/>
          </a:xfrm>
          <a:prstGeom prst="rect">
            <a:avLst/>
          </a:prstGeom>
          <a:noFill/>
          <a:ln>
            <a:noFill/>
          </a:ln>
        </p:spPr>
        <p:txBody>
          <a:bodyPr anchorCtr="0" anchor="t" bIns="91425" lIns="91425" rIns="91425" tIns="91425"/>
          <a:lstStyle>
            <a:lvl1pPr indent="0" lvl="0" marL="0" marR="0" rtl="0" algn="l">
              <a:lnSpc>
                <a:spcPct val="90000"/>
              </a:lnSpc>
              <a:spcBef>
                <a:spcPts val="1000"/>
              </a:spcBef>
              <a:buClr>
                <a:schemeClr val="dk1"/>
              </a:buClr>
              <a:buFont typeface="Arial"/>
              <a:buNone/>
              <a:defRPr b="0" i="0" sz="1600" u="none" cap="none" strike="noStrike">
                <a:solidFill>
                  <a:schemeClr val="dk1"/>
                </a:solidFill>
                <a:latin typeface="Calibri"/>
                <a:ea typeface="Calibri"/>
                <a:cs typeface="Calibri"/>
                <a:sym typeface="Calibri"/>
              </a:defRPr>
            </a:lvl1pPr>
            <a:lvl2pPr indent="0" lvl="1" marL="457200" marR="0" rtl="0" algn="l">
              <a:lnSpc>
                <a:spcPct val="90000"/>
              </a:lnSpc>
              <a:spcBef>
                <a:spcPts val="500"/>
              </a:spcBef>
              <a:buClr>
                <a:schemeClr val="dk1"/>
              </a:buClr>
              <a:buFont typeface="Arial"/>
              <a:buNone/>
              <a:defRPr b="0" i="0" sz="1400" u="none" cap="none" strike="noStrike">
                <a:solidFill>
                  <a:schemeClr val="dk1"/>
                </a:solidFill>
                <a:latin typeface="Calibri"/>
                <a:ea typeface="Calibri"/>
                <a:cs typeface="Calibri"/>
                <a:sym typeface="Calibri"/>
              </a:defRPr>
            </a:lvl2pPr>
            <a:lvl3pPr indent="0" lvl="2" marL="914400" marR="0" rtl="0" algn="l">
              <a:lnSpc>
                <a:spcPct val="90000"/>
              </a:lnSpc>
              <a:spcBef>
                <a:spcPts val="500"/>
              </a:spcBef>
              <a:buClr>
                <a:schemeClr val="dk1"/>
              </a:buClr>
              <a:buFont typeface="Arial"/>
              <a:buNone/>
              <a:defRPr b="0" i="0" sz="1200" u="none" cap="none" strike="noStrike">
                <a:solidFill>
                  <a:schemeClr val="dk1"/>
                </a:solidFill>
                <a:latin typeface="Calibri"/>
                <a:ea typeface="Calibri"/>
                <a:cs typeface="Calibri"/>
                <a:sym typeface="Calibri"/>
              </a:defRPr>
            </a:lvl3pPr>
            <a:lvl4pPr indent="0" lvl="3" marL="13716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4pPr>
            <a:lvl5pPr indent="0" lvl="4" marL="18288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5pPr>
            <a:lvl6pPr indent="0" lvl="5" marL="22860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6pPr>
            <a:lvl7pPr indent="0" lvl="6" marL="27432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7pPr>
            <a:lvl8pPr indent="0" lvl="7" marL="32004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8pPr>
            <a:lvl9pPr indent="0" lvl="8" marL="3657600" marR="0" rtl="0" algn="l">
              <a:lnSpc>
                <a:spcPct val="90000"/>
              </a:lnSpc>
              <a:spcBef>
                <a:spcPts val="500"/>
              </a:spcBef>
              <a:buClr>
                <a:schemeClr val="dk1"/>
              </a:buClr>
              <a:buFont typeface="Arial"/>
              <a:buNone/>
              <a:defRPr b="0" i="0" sz="1000" u="none" cap="none" strike="noStrike">
                <a:solidFill>
                  <a:schemeClr val="dk1"/>
                </a:solidFill>
                <a:latin typeface="Calibri"/>
                <a:ea typeface="Calibri"/>
                <a:cs typeface="Calibri"/>
                <a:sym typeface="Calibri"/>
              </a:defRPr>
            </a:lvl9pPr>
          </a:lstStyle>
          <a:p/>
        </p:txBody>
      </p:sp>
      <p:sp>
        <p:nvSpPr>
          <p:cNvPr id="196" name="Shape 196"/>
          <p:cNvSpPr txBox="1"/>
          <p:nvPr>
            <p:ph idx="10" type="dt"/>
          </p:nvPr>
        </p:nvSpPr>
        <p:spPr>
          <a:xfrm>
            <a:off x="628650" y="6356351"/>
            <a:ext cx="2057400" cy="365099"/>
          </a:xfrm>
          <a:prstGeom prst="rect">
            <a:avLst/>
          </a:prstGeom>
          <a:noFill/>
          <a:ln>
            <a:noFill/>
          </a:ln>
        </p:spPr>
        <p:txBody>
          <a:bodyPr anchorCtr="0" anchor="ctr" bIns="91425" lIns="91425" rIns="91425"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97" name="Shape 197"/>
          <p:cNvSpPr txBox="1"/>
          <p:nvPr>
            <p:ph idx="11" type="ftr"/>
          </p:nvPr>
        </p:nvSpPr>
        <p:spPr>
          <a:xfrm>
            <a:off x="3028950" y="6356351"/>
            <a:ext cx="3086100" cy="365099"/>
          </a:xfrm>
          <a:prstGeom prst="rect">
            <a:avLst/>
          </a:prstGeom>
          <a:noFill/>
          <a:ln>
            <a:noFill/>
          </a:ln>
        </p:spPr>
        <p:txBody>
          <a:bodyPr anchorCtr="0" anchor="ctr" bIns="91425" lIns="91425" rIns="91425"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98" name="Shape 198"/>
          <p:cNvSpPr txBox="1"/>
          <p:nvPr>
            <p:ph idx="12" type="sldNum"/>
          </p:nvPr>
        </p:nvSpPr>
        <p:spPr>
          <a:xfrm>
            <a:off x="6457950" y="6356351"/>
            <a:ext cx="2057400" cy="365099"/>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x">
  <p:cSld name="Titre et texte vertical">
    <p:spTree>
      <p:nvGrpSpPr>
        <p:cNvPr id="199" name="Shape 199"/>
        <p:cNvGrpSpPr/>
        <p:nvPr/>
      </p:nvGrpSpPr>
      <p:grpSpPr>
        <a:xfrm>
          <a:off x="0" y="0"/>
          <a:ext cx="0" cy="0"/>
          <a:chOff x="0" y="0"/>
          <a:chExt cx="0" cy="0"/>
        </a:xfrm>
      </p:grpSpPr>
      <p:sp>
        <p:nvSpPr>
          <p:cNvPr id="200" name="Shape 200"/>
          <p:cNvSpPr txBox="1"/>
          <p:nvPr>
            <p:ph type="title"/>
          </p:nvPr>
        </p:nvSpPr>
        <p:spPr>
          <a:xfrm>
            <a:off x="628650" y="365125"/>
            <a:ext cx="7886700" cy="1325700"/>
          </a:xfrm>
          <a:prstGeom prst="rect">
            <a:avLst/>
          </a:prstGeom>
          <a:noFill/>
          <a:ln>
            <a:noFill/>
          </a:ln>
        </p:spPr>
        <p:txBody>
          <a:bodyPr anchorCtr="0" anchor="ctr" bIns="91425" lIns="91425" rIns="91425" tIns="91425"/>
          <a:lstStyle>
            <a:lvl1pPr indent="0" lvl="0" marL="0" marR="0" rtl="0" algn="l">
              <a:lnSpc>
                <a:spcPct val="90000"/>
              </a:lnSpc>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
        <p:nvSpPr>
          <p:cNvPr id="201" name="Shape 201"/>
          <p:cNvSpPr txBox="1"/>
          <p:nvPr>
            <p:ph idx="1" type="body"/>
          </p:nvPr>
        </p:nvSpPr>
        <p:spPr>
          <a:xfrm rot="5400000">
            <a:off x="2396400" y="57875"/>
            <a:ext cx="4351200" cy="7886700"/>
          </a:xfrm>
          <a:prstGeom prst="rect">
            <a:avLst/>
          </a:prstGeom>
          <a:noFill/>
          <a:ln>
            <a:noFill/>
          </a:ln>
        </p:spPr>
        <p:txBody>
          <a:bodyPr anchorCtr="0" anchor="t" bIns="91425" lIns="91425" rIns="91425" tIns="91425"/>
          <a:lstStyle>
            <a:lvl1pPr indent="-50800" lvl="0" marL="228600" marR="0" rtl="0" algn="l">
              <a:lnSpc>
                <a:spcPct val="90000"/>
              </a:lnSpc>
              <a:spcBef>
                <a:spcPts val="100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101600" lvl="2" marL="11430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114300" lvl="3" marL="1600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114300" lvl="4" marL="20574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114300" lvl="5" marL="25146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114300" lvl="6" marL="29718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114300" lvl="7" marL="34290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114300" lvl="8" marL="3886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202" name="Shape 202"/>
          <p:cNvSpPr txBox="1"/>
          <p:nvPr>
            <p:ph idx="10" type="dt"/>
          </p:nvPr>
        </p:nvSpPr>
        <p:spPr>
          <a:xfrm>
            <a:off x="628650" y="6356351"/>
            <a:ext cx="2057400" cy="365099"/>
          </a:xfrm>
          <a:prstGeom prst="rect">
            <a:avLst/>
          </a:prstGeom>
          <a:noFill/>
          <a:ln>
            <a:noFill/>
          </a:ln>
        </p:spPr>
        <p:txBody>
          <a:bodyPr anchorCtr="0" anchor="ctr" bIns="91425" lIns="91425" rIns="91425"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203" name="Shape 203"/>
          <p:cNvSpPr txBox="1"/>
          <p:nvPr>
            <p:ph idx="11" type="ftr"/>
          </p:nvPr>
        </p:nvSpPr>
        <p:spPr>
          <a:xfrm>
            <a:off x="3028950" y="6356351"/>
            <a:ext cx="3086100" cy="365099"/>
          </a:xfrm>
          <a:prstGeom prst="rect">
            <a:avLst/>
          </a:prstGeom>
          <a:noFill/>
          <a:ln>
            <a:noFill/>
          </a:ln>
        </p:spPr>
        <p:txBody>
          <a:bodyPr anchorCtr="0" anchor="ctr" bIns="91425" lIns="91425" rIns="91425"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204" name="Shape 204"/>
          <p:cNvSpPr txBox="1"/>
          <p:nvPr>
            <p:ph idx="12" type="sldNum"/>
          </p:nvPr>
        </p:nvSpPr>
        <p:spPr>
          <a:xfrm>
            <a:off x="6457950" y="6356351"/>
            <a:ext cx="2057400" cy="365099"/>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itleAndTx">
  <p:cSld name="Titre vertical et texte">
    <p:spTree>
      <p:nvGrpSpPr>
        <p:cNvPr id="205" name="Shape 205"/>
        <p:cNvGrpSpPr/>
        <p:nvPr/>
      </p:nvGrpSpPr>
      <p:grpSpPr>
        <a:xfrm>
          <a:off x="0" y="0"/>
          <a:ext cx="0" cy="0"/>
          <a:chOff x="0" y="0"/>
          <a:chExt cx="0" cy="0"/>
        </a:xfrm>
      </p:grpSpPr>
      <p:sp>
        <p:nvSpPr>
          <p:cNvPr id="206" name="Shape 206"/>
          <p:cNvSpPr txBox="1"/>
          <p:nvPr>
            <p:ph type="title"/>
          </p:nvPr>
        </p:nvSpPr>
        <p:spPr>
          <a:xfrm rot="5400000">
            <a:off x="4623600" y="2285275"/>
            <a:ext cx="5811900" cy="1971600"/>
          </a:xfrm>
          <a:prstGeom prst="rect">
            <a:avLst/>
          </a:prstGeom>
          <a:noFill/>
          <a:ln>
            <a:noFill/>
          </a:ln>
        </p:spPr>
        <p:txBody>
          <a:bodyPr anchorCtr="0" anchor="ctr" bIns="91425" lIns="91425" rIns="91425" tIns="91425"/>
          <a:lstStyle>
            <a:lvl1pPr indent="0" lvl="0" marL="0" marR="0" rtl="0" algn="l">
              <a:lnSpc>
                <a:spcPct val="90000"/>
              </a:lnSpc>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
        <p:nvSpPr>
          <p:cNvPr id="207" name="Shape 207"/>
          <p:cNvSpPr txBox="1"/>
          <p:nvPr>
            <p:ph idx="1" type="body"/>
          </p:nvPr>
        </p:nvSpPr>
        <p:spPr>
          <a:xfrm rot="5400000">
            <a:off x="623025" y="370675"/>
            <a:ext cx="5811900" cy="5800800"/>
          </a:xfrm>
          <a:prstGeom prst="rect">
            <a:avLst/>
          </a:prstGeom>
          <a:noFill/>
          <a:ln>
            <a:noFill/>
          </a:ln>
        </p:spPr>
        <p:txBody>
          <a:bodyPr anchorCtr="0" anchor="t" bIns="91425" lIns="91425" rIns="91425" tIns="91425"/>
          <a:lstStyle>
            <a:lvl1pPr indent="-50800" lvl="0" marL="228600" marR="0" rtl="0" algn="l">
              <a:lnSpc>
                <a:spcPct val="90000"/>
              </a:lnSpc>
              <a:spcBef>
                <a:spcPts val="100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101600" lvl="2" marL="11430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114300" lvl="3" marL="1600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114300" lvl="4" marL="20574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114300" lvl="5" marL="25146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114300" lvl="6" marL="29718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114300" lvl="7" marL="34290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114300" lvl="8" marL="3886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208" name="Shape 208"/>
          <p:cNvSpPr txBox="1"/>
          <p:nvPr>
            <p:ph idx="10" type="dt"/>
          </p:nvPr>
        </p:nvSpPr>
        <p:spPr>
          <a:xfrm>
            <a:off x="628650" y="6356351"/>
            <a:ext cx="2057400" cy="365099"/>
          </a:xfrm>
          <a:prstGeom prst="rect">
            <a:avLst/>
          </a:prstGeom>
          <a:noFill/>
          <a:ln>
            <a:noFill/>
          </a:ln>
        </p:spPr>
        <p:txBody>
          <a:bodyPr anchorCtr="0" anchor="ctr" bIns="91425" lIns="91425" rIns="91425"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209" name="Shape 209"/>
          <p:cNvSpPr txBox="1"/>
          <p:nvPr>
            <p:ph idx="11" type="ftr"/>
          </p:nvPr>
        </p:nvSpPr>
        <p:spPr>
          <a:xfrm>
            <a:off x="3028950" y="6356351"/>
            <a:ext cx="3086100" cy="365099"/>
          </a:xfrm>
          <a:prstGeom prst="rect">
            <a:avLst/>
          </a:prstGeom>
          <a:noFill/>
          <a:ln>
            <a:noFill/>
          </a:ln>
        </p:spPr>
        <p:txBody>
          <a:bodyPr anchorCtr="0" anchor="ctr" bIns="91425" lIns="91425" rIns="91425"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210" name="Shape 210"/>
          <p:cNvSpPr txBox="1"/>
          <p:nvPr>
            <p:ph idx="12" type="sldNum"/>
          </p:nvPr>
        </p:nvSpPr>
        <p:spPr>
          <a:xfrm>
            <a:off x="6457950" y="6356351"/>
            <a:ext cx="2057400" cy="365099"/>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221" name="Shape 221"/>
        <p:cNvGrpSpPr/>
        <p:nvPr/>
      </p:nvGrpSpPr>
      <p:grpSpPr>
        <a:xfrm>
          <a:off x="0" y="0"/>
          <a:ext cx="0" cy="0"/>
          <a:chOff x="0" y="0"/>
          <a:chExt cx="0" cy="0"/>
        </a:xfrm>
      </p:grpSpPr>
      <p:grpSp>
        <p:nvGrpSpPr>
          <p:cNvPr id="222" name="Shape 222"/>
          <p:cNvGrpSpPr/>
          <p:nvPr/>
        </p:nvGrpSpPr>
        <p:grpSpPr>
          <a:xfrm>
            <a:off x="5638800" y="4145331"/>
            <a:ext cx="3515542" cy="2731183"/>
            <a:chOff x="5638800" y="3109076"/>
            <a:chExt cx="3515542" cy="2048438"/>
          </a:xfrm>
        </p:grpSpPr>
        <p:cxnSp>
          <p:nvCxnSpPr>
            <p:cNvPr id="223" name="Shape 223"/>
            <p:cNvCxnSpPr/>
            <p:nvPr/>
          </p:nvCxnSpPr>
          <p:spPr>
            <a:xfrm flipH="1" rot="10800000">
              <a:off x="5638800" y="3109076"/>
              <a:ext cx="3515400" cy="2037000"/>
            </a:xfrm>
            <a:prstGeom prst="straightConnector1">
              <a:avLst/>
            </a:prstGeom>
            <a:noFill/>
            <a:ln cap="flat" cmpd="sng" w="38100">
              <a:solidFill>
                <a:srgbClr val="007272"/>
              </a:solidFill>
              <a:prstDash val="solid"/>
              <a:miter/>
              <a:headEnd len="med" w="med" type="none"/>
              <a:tailEnd len="med" w="med" type="none"/>
            </a:ln>
          </p:spPr>
        </p:cxnSp>
        <p:cxnSp>
          <p:nvCxnSpPr>
            <p:cNvPr id="224" name="Shape 224"/>
            <p:cNvCxnSpPr/>
            <p:nvPr/>
          </p:nvCxnSpPr>
          <p:spPr>
            <a:xfrm flipH="1" rot="10800000">
              <a:off x="6004642" y="3333814"/>
              <a:ext cx="3149700" cy="1823700"/>
            </a:xfrm>
            <a:prstGeom prst="straightConnector1">
              <a:avLst/>
            </a:prstGeom>
            <a:noFill/>
            <a:ln cap="flat" cmpd="sng" w="28575">
              <a:solidFill>
                <a:srgbClr val="007272"/>
              </a:solidFill>
              <a:prstDash val="solid"/>
              <a:miter/>
              <a:headEnd len="med" w="med" type="none"/>
              <a:tailEnd len="med" w="med" type="none"/>
            </a:ln>
          </p:spPr>
        </p:cxnSp>
        <p:cxnSp>
          <p:nvCxnSpPr>
            <p:cNvPr id="225" name="Shape 225"/>
            <p:cNvCxnSpPr/>
            <p:nvPr/>
          </p:nvCxnSpPr>
          <p:spPr>
            <a:xfrm flipH="1" rot="10800000">
              <a:off x="6388342" y="3549839"/>
              <a:ext cx="2766000" cy="1600200"/>
            </a:xfrm>
            <a:prstGeom prst="straightConnector1">
              <a:avLst/>
            </a:prstGeom>
            <a:noFill/>
            <a:ln cap="flat" cmpd="sng" w="25400">
              <a:solidFill>
                <a:srgbClr val="004C4C"/>
              </a:solidFill>
              <a:prstDash val="solid"/>
              <a:miter/>
              <a:headEnd len="med" w="med" type="none"/>
              <a:tailEnd len="med" w="med" type="none"/>
            </a:ln>
          </p:spPr>
        </p:cxnSp>
      </p:grpSp>
      <p:grpSp>
        <p:nvGrpSpPr>
          <p:cNvPr id="226" name="Shape 226"/>
          <p:cNvGrpSpPr/>
          <p:nvPr/>
        </p:nvGrpSpPr>
        <p:grpSpPr>
          <a:xfrm>
            <a:off x="-6688" y="6056828"/>
            <a:ext cx="4125037" cy="820352"/>
            <a:chOff x="-6688" y="4553623"/>
            <a:chExt cx="4125037" cy="615280"/>
          </a:xfrm>
        </p:grpSpPr>
        <p:sp>
          <p:nvSpPr>
            <p:cNvPr id="227" name="Shape 227"/>
            <p:cNvSpPr/>
            <p:nvPr/>
          </p:nvSpPr>
          <p:spPr>
            <a:xfrm rot="-5400000">
              <a:off x="1754199" y="2802373"/>
              <a:ext cx="612900" cy="4115400"/>
            </a:xfrm>
            <a:custGeom>
              <a:pathLst>
                <a:path extrusionOk="0" h="120000" w="120000">
                  <a:moveTo>
                    <a:pt x="0" y="120000"/>
                  </a:moveTo>
                  <a:lnTo>
                    <a:pt x="120000" y="92735"/>
                  </a:lnTo>
                  <a:lnTo>
                    <a:pt x="120000" y="0"/>
                  </a:lnTo>
                </a:path>
              </a:pathLst>
            </a:custGeom>
            <a:noFill/>
            <a:ln cap="flat" cmpd="sng" w="38100">
              <a:solidFill>
                <a:srgbClr val="007272"/>
              </a:solidFill>
              <a:prstDash val="solid"/>
              <a:miter/>
              <a:headEnd len="med" w="med" type="none"/>
              <a:tailEnd len="med" w="med" type="none"/>
            </a:ln>
          </p:spPr>
          <p:txBody>
            <a:bodyPr anchorCtr="0" anchor="ctr" bIns="45700" lIns="91425" rIns="91425" tIns="45700">
              <a:noAutofit/>
            </a:bodyPr>
            <a:lstStyle/>
            <a:p>
              <a:pPr indent="0" lvl="0" marL="0" marR="0" rtl="0" algn="ctr">
                <a:spcBef>
                  <a:spcPts val="0"/>
                </a:spcBef>
                <a:buNone/>
              </a:pPr>
              <a:r>
                <a:t/>
              </a:r>
              <a:endParaRPr b="0" i="0" sz="2400" u="none" cap="none" strike="noStrike">
                <a:solidFill>
                  <a:schemeClr val="lt1"/>
                </a:solidFill>
                <a:latin typeface="Calibri"/>
                <a:ea typeface="Calibri"/>
                <a:cs typeface="Calibri"/>
                <a:sym typeface="Calibri"/>
              </a:endParaRPr>
            </a:p>
          </p:txBody>
        </p:sp>
        <p:sp>
          <p:nvSpPr>
            <p:cNvPr id="228" name="Shape 228"/>
            <p:cNvSpPr/>
            <p:nvPr/>
          </p:nvSpPr>
          <p:spPr>
            <a:xfrm rot="-5400000">
              <a:off x="1604621" y="3152903"/>
              <a:ext cx="410700" cy="3621300"/>
            </a:xfrm>
            <a:custGeom>
              <a:pathLst>
                <a:path extrusionOk="0" h="120000" w="120000">
                  <a:moveTo>
                    <a:pt x="0" y="119999"/>
                  </a:moveTo>
                  <a:lnTo>
                    <a:pt x="120000" y="99350"/>
                  </a:lnTo>
                  <a:cubicBezTo>
                    <a:pt x="119885" y="68437"/>
                    <a:pt x="118711" y="30912"/>
                    <a:pt x="118596" y="0"/>
                  </a:cubicBezTo>
                </a:path>
              </a:pathLst>
            </a:custGeom>
            <a:noFill/>
            <a:ln cap="flat" cmpd="sng" w="28575">
              <a:solidFill>
                <a:srgbClr val="007272"/>
              </a:solidFill>
              <a:prstDash val="solid"/>
              <a:miter/>
              <a:headEnd len="med" w="med" type="none"/>
              <a:tailEnd len="med" w="med" type="none"/>
            </a:ln>
          </p:spPr>
          <p:txBody>
            <a:bodyPr anchorCtr="0" anchor="ctr" bIns="45700" lIns="91425" rIns="91425" tIns="45700">
              <a:noAutofit/>
            </a:bodyPr>
            <a:lstStyle/>
            <a:p>
              <a:pPr indent="0" lvl="0" marL="0" marR="0" rtl="0" algn="ctr">
                <a:spcBef>
                  <a:spcPts val="0"/>
                </a:spcBef>
                <a:buNone/>
              </a:pPr>
              <a:r>
                <a:t/>
              </a:r>
              <a:endParaRPr b="0" i="0" sz="2400" u="none" cap="none" strike="noStrike">
                <a:solidFill>
                  <a:schemeClr val="lt1"/>
                </a:solidFill>
                <a:latin typeface="Calibri"/>
                <a:ea typeface="Calibri"/>
                <a:cs typeface="Calibri"/>
                <a:sym typeface="Calibri"/>
              </a:endParaRPr>
            </a:p>
          </p:txBody>
        </p:sp>
        <p:sp>
          <p:nvSpPr>
            <p:cNvPr id="229" name="Shape 229"/>
            <p:cNvSpPr/>
            <p:nvPr/>
          </p:nvSpPr>
          <p:spPr>
            <a:xfrm rot="-5400000">
              <a:off x="1462261" y="3453390"/>
              <a:ext cx="241800" cy="3179700"/>
            </a:xfrm>
            <a:custGeom>
              <a:pathLst>
                <a:path extrusionOk="0" h="120000" w="120000">
                  <a:moveTo>
                    <a:pt x="0" y="120000"/>
                  </a:moveTo>
                  <a:lnTo>
                    <a:pt x="118585" y="106399"/>
                  </a:lnTo>
                  <a:cubicBezTo>
                    <a:pt x="118454" y="73489"/>
                    <a:pt x="120124" y="32910"/>
                    <a:pt x="119993" y="0"/>
                  </a:cubicBezTo>
                </a:path>
              </a:pathLst>
            </a:custGeom>
            <a:noFill/>
            <a:ln cap="flat" cmpd="sng" w="25400">
              <a:solidFill>
                <a:srgbClr val="004C4C"/>
              </a:solidFill>
              <a:prstDash val="solid"/>
              <a:miter/>
              <a:headEnd len="med" w="med" type="none"/>
              <a:tailEnd len="med" w="med" type="none"/>
            </a:ln>
          </p:spPr>
          <p:txBody>
            <a:bodyPr anchorCtr="0" anchor="ctr" bIns="45700" lIns="91425" rIns="91425" tIns="45700">
              <a:noAutofit/>
            </a:bodyPr>
            <a:lstStyle/>
            <a:p>
              <a:pPr indent="0" lvl="0" marL="0" marR="0" rtl="0" algn="ctr">
                <a:spcBef>
                  <a:spcPts val="0"/>
                </a:spcBef>
                <a:buNone/>
              </a:pPr>
              <a:r>
                <a:t/>
              </a:r>
              <a:endParaRPr b="0" i="0" sz="2400" u="none" cap="none" strike="noStrike">
                <a:solidFill>
                  <a:schemeClr val="lt1"/>
                </a:solidFill>
                <a:latin typeface="Calibri"/>
                <a:ea typeface="Calibri"/>
                <a:cs typeface="Calibri"/>
                <a:sym typeface="Calibri"/>
              </a:endParaRPr>
            </a:p>
          </p:txBody>
        </p:sp>
      </p:grpSp>
      <p:sp>
        <p:nvSpPr>
          <p:cNvPr id="230" name="Shape 230"/>
          <p:cNvSpPr txBox="1"/>
          <p:nvPr>
            <p:ph type="ctrTitle"/>
          </p:nvPr>
        </p:nvSpPr>
        <p:spPr>
          <a:xfrm>
            <a:off x="1219199" y="584200"/>
            <a:ext cx="6553200" cy="2000400"/>
          </a:xfrm>
          <a:prstGeom prst="rect">
            <a:avLst/>
          </a:prstGeom>
          <a:noFill/>
          <a:ln>
            <a:noFill/>
          </a:ln>
        </p:spPr>
        <p:txBody>
          <a:bodyPr anchorCtr="0" anchor="b" bIns="91425" lIns="91425" rIns="91425" tIns="91425"/>
          <a:lstStyle>
            <a:lvl1pPr indent="0" lvl="0" marL="0" marR="0" rtl="0" algn="l">
              <a:lnSpc>
                <a:spcPct val="90000"/>
              </a:lnSpc>
              <a:spcBef>
                <a:spcPts val="0"/>
              </a:spcBef>
              <a:buClr>
                <a:schemeClr val="lt1"/>
              </a:buClr>
              <a:buFont typeface="Calibri"/>
              <a:buNone/>
              <a:defRPr b="0" i="0" sz="5400" u="none" cap="none" strike="noStrike">
                <a:solidFill>
                  <a:schemeClr val="lt1"/>
                </a:solidFill>
                <a:latin typeface="Calibri"/>
                <a:ea typeface="Calibri"/>
                <a:cs typeface="Calibri"/>
                <a:sym typeface="Calibri"/>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
        <p:nvSpPr>
          <p:cNvPr id="231" name="Shape 231"/>
          <p:cNvSpPr txBox="1"/>
          <p:nvPr>
            <p:ph idx="1" type="subTitle"/>
          </p:nvPr>
        </p:nvSpPr>
        <p:spPr>
          <a:xfrm>
            <a:off x="1219199" y="2616200"/>
            <a:ext cx="6553200" cy="1752600"/>
          </a:xfrm>
          <a:prstGeom prst="rect">
            <a:avLst/>
          </a:prstGeom>
          <a:noFill/>
          <a:ln>
            <a:noFill/>
          </a:ln>
        </p:spPr>
        <p:txBody>
          <a:bodyPr anchorCtr="0" anchor="t" bIns="91425" lIns="91425" rIns="91425" tIns="91425"/>
          <a:lstStyle>
            <a:lvl1pPr indent="0" lvl="0" marL="0" marR="0" rtl="0" algn="l">
              <a:lnSpc>
                <a:spcPct val="90000"/>
              </a:lnSpc>
              <a:spcBef>
                <a:spcPts val="0"/>
              </a:spcBef>
              <a:buClr>
                <a:schemeClr val="accent1"/>
              </a:buClr>
              <a:buFont typeface="Arial"/>
              <a:buNone/>
              <a:defRPr b="0" i="0" sz="2800" u="none" cap="none" strike="noStrike">
                <a:solidFill>
                  <a:schemeClr val="accent1"/>
                </a:solidFill>
                <a:latin typeface="Calibri"/>
                <a:ea typeface="Calibri"/>
                <a:cs typeface="Calibri"/>
                <a:sym typeface="Calibri"/>
              </a:defRPr>
            </a:lvl1pPr>
            <a:lvl2pPr indent="-12593" lvl="1" marL="609493" marR="0" rtl="0" algn="ctr">
              <a:lnSpc>
                <a:spcPct val="90000"/>
              </a:lnSpc>
              <a:spcBef>
                <a:spcPts val="800"/>
              </a:spcBef>
              <a:buClr>
                <a:schemeClr val="accent1"/>
              </a:buClr>
              <a:buFont typeface="Arial"/>
              <a:buNone/>
              <a:defRPr b="0" i="0" sz="2400" u="none" cap="none" strike="noStrike">
                <a:solidFill>
                  <a:schemeClr val="lt1"/>
                </a:solidFill>
                <a:latin typeface="Calibri"/>
                <a:ea typeface="Calibri"/>
                <a:cs typeface="Calibri"/>
                <a:sym typeface="Calibri"/>
              </a:defRPr>
            </a:lvl2pPr>
            <a:lvl3pPr indent="-12486" lvl="2" marL="1218986" marR="0" rtl="0" algn="ctr">
              <a:lnSpc>
                <a:spcPct val="90000"/>
              </a:lnSpc>
              <a:spcBef>
                <a:spcPts val="800"/>
              </a:spcBef>
              <a:buClr>
                <a:schemeClr val="accent1"/>
              </a:buClr>
              <a:buFont typeface="Arial"/>
              <a:buNone/>
              <a:defRPr b="0" i="0" sz="2000" u="none" cap="none" strike="noStrike">
                <a:solidFill>
                  <a:schemeClr val="lt1"/>
                </a:solidFill>
                <a:latin typeface="Calibri"/>
                <a:ea typeface="Calibri"/>
                <a:cs typeface="Calibri"/>
                <a:sym typeface="Calibri"/>
              </a:defRPr>
            </a:lvl3pPr>
            <a:lvl4pPr indent="-12379" lvl="3" marL="1828479" marR="0" rtl="0" algn="ctr">
              <a:lnSpc>
                <a:spcPct val="90000"/>
              </a:lnSpc>
              <a:spcBef>
                <a:spcPts val="800"/>
              </a:spcBef>
              <a:buClr>
                <a:schemeClr val="accent1"/>
              </a:buClr>
              <a:buFont typeface="Arial"/>
              <a:buNone/>
              <a:defRPr b="0" i="0" sz="2000" u="none" cap="none" strike="noStrike">
                <a:solidFill>
                  <a:schemeClr val="lt1"/>
                </a:solidFill>
                <a:latin typeface="Calibri"/>
                <a:ea typeface="Calibri"/>
                <a:cs typeface="Calibri"/>
                <a:sym typeface="Calibri"/>
              </a:defRPr>
            </a:lvl4pPr>
            <a:lvl5pPr indent="-12273" lvl="4" marL="2437973" marR="0" rtl="0" algn="ctr">
              <a:lnSpc>
                <a:spcPct val="90000"/>
              </a:lnSpc>
              <a:spcBef>
                <a:spcPts val="800"/>
              </a:spcBef>
              <a:buClr>
                <a:schemeClr val="accent1"/>
              </a:buClr>
              <a:buFont typeface="Arial"/>
              <a:buNone/>
              <a:defRPr b="0" i="0" sz="2000" u="none" cap="none" strike="noStrike">
                <a:solidFill>
                  <a:schemeClr val="lt1"/>
                </a:solidFill>
                <a:latin typeface="Calibri"/>
                <a:ea typeface="Calibri"/>
                <a:cs typeface="Calibri"/>
                <a:sym typeface="Calibri"/>
              </a:defRPr>
            </a:lvl5pPr>
            <a:lvl6pPr indent="-12166" lvl="5" marL="3047466" marR="0" rtl="0" algn="ctr">
              <a:lnSpc>
                <a:spcPct val="90000"/>
              </a:lnSpc>
              <a:spcBef>
                <a:spcPts val="800"/>
              </a:spcBef>
              <a:buClr>
                <a:schemeClr val="accent1"/>
              </a:buClr>
              <a:buFont typeface="Arial"/>
              <a:buNone/>
              <a:defRPr b="0" i="0" sz="2000" u="none" cap="none" strike="noStrike">
                <a:solidFill>
                  <a:schemeClr val="lt1"/>
                </a:solidFill>
                <a:latin typeface="Calibri"/>
                <a:ea typeface="Calibri"/>
                <a:cs typeface="Calibri"/>
                <a:sym typeface="Calibri"/>
              </a:defRPr>
            </a:lvl6pPr>
            <a:lvl7pPr indent="-12059" lvl="6" marL="3656959" marR="0" rtl="0" algn="ctr">
              <a:lnSpc>
                <a:spcPct val="90000"/>
              </a:lnSpc>
              <a:spcBef>
                <a:spcPts val="800"/>
              </a:spcBef>
              <a:buClr>
                <a:schemeClr val="accent1"/>
              </a:buClr>
              <a:buFont typeface="Arial"/>
              <a:buNone/>
              <a:defRPr b="0" i="0" sz="2000" u="none" cap="none" strike="noStrike">
                <a:solidFill>
                  <a:schemeClr val="lt1"/>
                </a:solidFill>
                <a:latin typeface="Calibri"/>
                <a:ea typeface="Calibri"/>
                <a:cs typeface="Calibri"/>
                <a:sym typeface="Calibri"/>
              </a:defRPr>
            </a:lvl7pPr>
            <a:lvl8pPr indent="-11953" lvl="7" marL="4266453" marR="0" rtl="0" algn="ctr">
              <a:lnSpc>
                <a:spcPct val="90000"/>
              </a:lnSpc>
              <a:spcBef>
                <a:spcPts val="800"/>
              </a:spcBef>
              <a:buClr>
                <a:schemeClr val="accent1"/>
              </a:buClr>
              <a:buFont typeface="Arial"/>
              <a:buNone/>
              <a:defRPr b="0" i="0" sz="2000" u="none" cap="none" strike="noStrike">
                <a:solidFill>
                  <a:schemeClr val="lt1"/>
                </a:solidFill>
                <a:latin typeface="Calibri"/>
                <a:ea typeface="Calibri"/>
                <a:cs typeface="Calibri"/>
                <a:sym typeface="Calibri"/>
              </a:defRPr>
            </a:lvl8pPr>
            <a:lvl9pPr indent="-11846" lvl="8" marL="4875946" marR="0" rtl="0" algn="ctr">
              <a:lnSpc>
                <a:spcPct val="90000"/>
              </a:lnSpc>
              <a:spcBef>
                <a:spcPts val="800"/>
              </a:spcBef>
              <a:buClr>
                <a:schemeClr val="accent1"/>
              </a:buClr>
              <a:buFont typeface="Arial"/>
              <a:buNone/>
              <a:defRPr b="0" i="0" sz="2000" u="none" cap="none" strike="noStrike">
                <a:solidFill>
                  <a:schemeClr val="lt1"/>
                </a:solidFill>
                <a:latin typeface="Calibri"/>
                <a:ea typeface="Calibri"/>
                <a:cs typeface="Calibri"/>
                <a:sym typeface="Calibri"/>
              </a:defRPr>
            </a:lvl9pPr>
          </a:lstStyle>
          <a:p/>
        </p:txBody>
      </p:sp>
      <p:sp>
        <p:nvSpPr>
          <p:cNvPr id="232" name="Shape 232"/>
          <p:cNvSpPr txBox="1"/>
          <p:nvPr>
            <p:ph idx="10" type="dt"/>
          </p:nvPr>
        </p:nvSpPr>
        <p:spPr>
          <a:xfrm>
            <a:off x="914399" y="6356351"/>
            <a:ext cx="1676400" cy="365100"/>
          </a:xfrm>
          <a:prstGeom prst="rect">
            <a:avLst/>
          </a:prstGeom>
          <a:noFill/>
          <a:ln>
            <a:noFill/>
          </a:ln>
        </p:spPr>
        <p:txBody>
          <a:bodyPr anchorCtr="0" anchor="ctr" bIns="91425" lIns="91425" rIns="91425" tIns="91425"/>
          <a:lstStyle>
            <a:lvl1pPr indent="0" lvl="0" marL="0" marR="0" rtl="0" algn="l">
              <a:spcBef>
                <a:spcPts val="0"/>
              </a:spcBef>
              <a:buNone/>
              <a:defRPr b="0" i="0" sz="1200" u="none" cap="none" strike="noStrike">
                <a:solidFill>
                  <a:schemeClr val="lt1"/>
                </a:solidFill>
                <a:latin typeface="Calibri"/>
                <a:ea typeface="Calibri"/>
                <a:cs typeface="Calibri"/>
                <a:sym typeface="Calibri"/>
              </a:defRPr>
            </a:lvl1pPr>
            <a:lvl2pPr indent="-12593" lvl="1" marL="609493" marR="0" rtl="0" algn="l">
              <a:spcBef>
                <a:spcPts val="0"/>
              </a:spcBef>
              <a:buNone/>
              <a:defRPr b="0" i="0" sz="2400" u="none" cap="none" strike="noStrike">
                <a:solidFill>
                  <a:schemeClr val="lt1"/>
                </a:solidFill>
                <a:latin typeface="Calibri"/>
                <a:ea typeface="Calibri"/>
                <a:cs typeface="Calibri"/>
                <a:sym typeface="Calibri"/>
              </a:defRPr>
            </a:lvl2pPr>
            <a:lvl3pPr indent="-12486" lvl="2" marL="1218986" marR="0" rtl="0" algn="l">
              <a:spcBef>
                <a:spcPts val="0"/>
              </a:spcBef>
              <a:buNone/>
              <a:defRPr b="0" i="0" sz="2400" u="none" cap="none" strike="noStrike">
                <a:solidFill>
                  <a:schemeClr val="lt1"/>
                </a:solidFill>
                <a:latin typeface="Calibri"/>
                <a:ea typeface="Calibri"/>
                <a:cs typeface="Calibri"/>
                <a:sym typeface="Calibri"/>
              </a:defRPr>
            </a:lvl3pPr>
            <a:lvl4pPr indent="-12379" lvl="3" marL="1828479" marR="0" rtl="0" algn="l">
              <a:spcBef>
                <a:spcPts val="0"/>
              </a:spcBef>
              <a:buNone/>
              <a:defRPr b="0" i="0" sz="2400" u="none" cap="none" strike="noStrike">
                <a:solidFill>
                  <a:schemeClr val="lt1"/>
                </a:solidFill>
                <a:latin typeface="Calibri"/>
                <a:ea typeface="Calibri"/>
                <a:cs typeface="Calibri"/>
                <a:sym typeface="Calibri"/>
              </a:defRPr>
            </a:lvl4pPr>
            <a:lvl5pPr indent="-12273" lvl="4" marL="2437973" marR="0" rtl="0" algn="l">
              <a:spcBef>
                <a:spcPts val="0"/>
              </a:spcBef>
              <a:buNone/>
              <a:defRPr b="0" i="0" sz="2400" u="none" cap="none" strike="noStrike">
                <a:solidFill>
                  <a:schemeClr val="lt1"/>
                </a:solidFill>
                <a:latin typeface="Calibri"/>
                <a:ea typeface="Calibri"/>
                <a:cs typeface="Calibri"/>
                <a:sym typeface="Calibri"/>
              </a:defRPr>
            </a:lvl5pPr>
            <a:lvl6pPr indent="-12166" lvl="5" marL="3047466" marR="0" rtl="0" algn="l">
              <a:spcBef>
                <a:spcPts val="0"/>
              </a:spcBef>
              <a:buNone/>
              <a:defRPr b="0" i="0" sz="2400" u="none" cap="none" strike="noStrike">
                <a:solidFill>
                  <a:schemeClr val="lt1"/>
                </a:solidFill>
                <a:latin typeface="Calibri"/>
                <a:ea typeface="Calibri"/>
                <a:cs typeface="Calibri"/>
                <a:sym typeface="Calibri"/>
              </a:defRPr>
            </a:lvl6pPr>
            <a:lvl7pPr indent="-12059" lvl="6" marL="3656959" marR="0" rtl="0" algn="l">
              <a:spcBef>
                <a:spcPts val="0"/>
              </a:spcBef>
              <a:buNone/>
              <a:defRPr b="0" i="0" sz="2400" u="none" cap="none" strike="noStrike">
                <a:solidFill>
                  <a:schemeClr val="lt1"/>
                </a:solidFill>
                <a:latin typeface="Calibri"/>
                <a:ea typeface="Calibri"/>
                <a:cs typeface="Calibri"/>
                <a:sym typeface="Calibri"/>
              </a:defRPr>
            </a:lvl7pPr>
            <a:lvl8pPr indent="-11953" lvl="7" marL="4266453" marR="0" rtl="0" algn="l">
              <a:spcBef>
                <a:spcPts val="0"/>
              </a:spcBef>
              <a:buNone/>
              <a:defRPr b="0" i="0" sz="2400" u="none" cap="none" strike="noStrike">
                <a:solidFill>
                  <a:schemeClr val="lt1"/>
                </a:solidFill>
                <a:latin typeface="Calibri"/>
                <a:ea typeface="Calibri"/>
                <a:cs typeface="Calibri"/>
                <a:sym typeface="Calibri"/>
              </a:defRPr>
            </a:lvl8pPr>
            <a:lvl9pPr indent="-11846" lvl="8" marL="4875946" marR="0" rtl="0" algn="l">
              <a:spcBef>
                <a:spcPts val="0"/>
              </a:spcBef>
              <a:buNone/>
              <a:defRPr b="0" i="0" sz="2400" u="none" cap="none" strike="noStrike">
                <a:solidFill>
                  <a:schemeClr val="lt1"/>
                </a:solidFill>
                <a:latin typeface="Calibri"/>
                <a:ea typeface="Calibri"/>
                <a:cs typeface="Calibri"/>
                <a:sym typeface="Calibri"/>
              </a:defRPr>
            </a:lvl9pPr>
          </a:lstStyle>
          <a:p/>
        </p:txBody>
      </p:sp>
      <p:sp>
        <p:nvSpPr>
          <p:cNvPr id="233" name="Shape 233"/>
          <p:cNvSpPr txBox="1"/>
          <p:nvPr>
            <p:ph idx="11" type="ftr"/>
          </p:nvPr>
        </p:nvSpPr>
        <p:spPr>
          <a:xfrm>
            <a:off x="2590800" y="6356351"/>
            <a:ext cx="3962400" cy="365100"/>
          </a:xfrm>
          <a:prstGeom prst="rect">
            <a:avLst/>
          </a:prstGeom>
          <a:noFill/>
          <a:ln>
            <a:noFill/>
          </a:ln>
        </p:spPr>
        <p:txBody>
          <a:bodyPr anchorCtr="0" anchor="ctr" bIns="91425" lIns="91425" rIns="91425" tIns="91425"/>
          <a:lstStyle>
            <a:lvl1pPr indent="0" lvl="0" marL="0" marR="0" rtl="0" algn="ctr">
              <a:spcBef>
                <a:spcPts val="0"/>
              </a:spcBef>
              <a:buNone/>
              <a:defRPr b="0" i="0" sz="1200" u="none" cap="none" strike="noStrike">
                <a:solidFill>
                  <a:schemeClr val="lt1"/>
                </a:solidFill>
                <a:latin typeface="Calibri"/>
                <a:ea typeface="Calibri"/>
                <a:cs typeface="Calibri"/>
                <a:sym typeface="Calibri"/>
              </a:defRPr>
            </a:lvl1pPr>
            <a:lvl2pPr indent="-12593" lvl="1" marL="609493" marR="0" rtl="0" algn="l">
              <a:spcBef>
                <a:spcPts val="0"/>
              </a:spcBef>
              <a:buNone/>
              <a:defRPr b="0" i="0" sz="2400" u="none" cap="none" strike="noStrike">
                <a:solidFill>
                  <a:schemeClr val="lt1"/>
                </a:solidFill>
                <a:latin typeface="Calibri"/>
                <a:ea typeface="Calibri"/>
                <a:cs typeface="Calibri"/>
                <a:sym typeface="Calibri"/>
              </a:defRPr>
            </a:lvl2pPr>
            <a:lvl3pPr indent="-12486" lvl="2" marL="1218986" marR="0" rtl="0" algn="l">
              <a:spcBef>
                <a:spcPts val="0"/>
              </a:spcBef>
              <a:buNone/>
              <a:defRPr b="0" i="0" sz="2400" u="none" cap="none" strike="noStrike">
                <a:solidFill>
                  <a:schemeClr val="lt1"/>
                </a:solidFill>
                <a:latin typeface="Calibri"/>
                <a:ea typeface="Calibri"/>
                <a:cs typeface="Calibri"/>
                <a:sym typeface="Calibri"/>
              </a:defRPr>
            </a:lvl3pPr>
            <a:lvl4pPr indent="-12379" lvl="3" marL="1828479" marR="0" rtl="0" algn="l">
              <a:spcBef>
                <a:spcPts val="0"/>
              </a:spcBef>
              <a:buNone/>
              <a:defRPr b="0" i="0" sz="2400" u="none" cap="none" strike="noStrike">
                <a:solidFill>
                  <a:schemeClr val="lt1"/>
                </a:solidFill>
                <a:latin typeface="Calibri"/>
                <a:ea typeface="Calibri"/>
                <a:cs typeface="Calibri"/>
                <a:sym typeface="Calibri"/>
              </a:defRPr>
            </a:lvl4pPr>
            <a:lvl5pPr indent="-12273" lvl="4" marL="2437973" marR="0" rtl="0" algn="l">
              <a:spcBef>
                <a:spcPts val="0"/>
              </a:spcBef>
              <a:buNone/>
              <a:defRPr b="0" i="0" sz="2400" u="none" cap="none" strike="noStrike">
                <a:solidFill>
                  <a:schemeClr val="lt1"/>
                </a:solidFill>
                <a:latin typeface="Calibri"/>
                <a:ea typeface="Calibri"/>
                <a:cs typeface="Calibri"/>
                <a:sym typeface="Calibri"/>
              </a:defRPr>
            </a:lvl5pPr>
            <a:lvl6pPr indent="-12166" lvl="5" marL="3047466" marR="0" rtl="0" algn="l">
              <a:spcBef>
                <a:spcPts val="0"/>
              </a:spcBef>
              <a:buNone/>
              <a:defRPr b="0" i="0" sz="2400" u="none" cap="none" strike="noStrike">
                <a:solidFill>
                  <a:schemeClr val="lt1"/>
                </a:solidFill>
                <a:latin typeface="Calibri"/>
                <a:ea typeface="Calibri"/>
                <a:cs typeface="Calibri"/>
                <a:sym typeface="Calibri"/>
              </a:defRPr>
            </a:lvl6pPr>
            <a:lvl7pPr indent="-12059" lvl="6" marL="3656959" marR="0" rtl="0" algn="l">
              <a:spcBef>
                <a:spcPts val="0"/>
              </a:spcBef>
              <a:buNone/>
              <a:defRPr b="0" i="0" sz="2400" u="none" cap="none" strike="noStrike">
                <a:solidFill>
                  <a:schemeClr val="lt1"/>
                </a:solidFill>
                <a:latin typeface="Calibri"/>
                <a:ea typeface="Calibri"/>
                <a:cs typeface="Calibri"/>
                <a:sym typeface="Calibri"/>
              </a:defRPr>
            </a:lvl7pPr>
            <a:lvl8pPr indent="-11953" lvl="7" marL="4266453" marR="0" rtl="0" algn="l">
              <a:spcBef>
                <a:spcPts val="0"/>
              </a:spcBef>
              <a:buNone/>
              <a:defRPr b="0" i="0" sz="2400" u="none" cap="none" strike="noStrike">
                <a:solidFill>
                  <a:schemeClr val="lt1"/>
                </a:solidFill>
                <a:latin typeface="Calibri"/>
                <a:ea typeface="Calibri"/>
                <a:cs typeface="Calibri"/>
                <a:sym typeface="Calibri"/>
              </a:defRPr>
            </a:lvl8pPr>
            <a:lvl9pPr indent="-11846" lvl="8" marL="4875946" marR="0" rtl="0" algn="l">
              <a:spcBef>
                <a:spcPts val="0"/>
              </a:spcBef>
              <a:buNone/>
              <a:defRPr b="0" i="0" sz="2400" u="none" cap="none" strike="noStrike">
                <a:solidFill>
                  <a:schemeClr val="lt1"/>
                </a:solidFill>
                <a:latin typeface="Calibri"/>
                <a:ea typeface="Calibri"/>
                <a:cs typeface="Calibri"/>
                <a:sym typeface="Calibri"/>
              </a:defRPr>
            </a:lvl9pPr>
          </a:lstStyle>
          <a:p/>
        </p:txBody>
      </p:sp>
      <p:sp>
        <p:nvSpPr>
          <p:cNvPr id="234" name="Shape 234"/>
          <p:cNvSpPr txBox="1"/>
          <p:nvPr>
            <p:ph idx="12" type="sldNum"/>
          </p:nvPr>
        </p:nvSpPr>
        <p:spPr>
          <a:xfrm>
            <a:off x="7924800" y="6356351"/>
            <a:ext cx="762000" cy="365100"/>
          </a:xfrm>
          <a:prstGeom prst="rect">
            <a:avLst/>
          </a:prstGeom>
          <a:noFill/>
          <a:ln>
            <a:noFill/>
          </a:ln>
        </p:spPr>
        <p:txBody>
          <a:bodyPr anchorCtr="0" anchor="ctr" bIns="60925" lIns="121875" rIns="121875" tIns="60925">
            <a:noAutofit/>
          </a:bodyPr>
          <a:lstStyle/>
          <a:p>
            <a:pPr indent="0" lvl="0" marL="0" marR="0" rtl="0" algn="r">
              <a:spcBef>
                <a:spcPts val="0"/>
              </a:spcBef>
              <a:buSzPct val="25000"/>
              <a:buNone/>
            </a:pPr>
            <a:fld id="{00000000-1234-1234-1234-123412341234}" type="slidenum">
              <a:rPr b="0" i="0" lang="en-US" sz="1200" u="none" cap="none" strike="noStrike">
                <a:solidFill>
                  <a:schemeClr val="lt1"/>
                </a:solidFill>
                <a:latin typeface="Calibri"/>
                <a:ea typeface="Calibri"/>
                <a:cs typeface="Calibri"/>
                <a:sym typeface="Calibri"/>
              </a:rPr>
              <a:t>‹#›</a:t>
            </a:fld>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itle and Content">
    <p:spTree>
      <p:nvGrpSpPr>
        <p:cNvPr id="235" name="Shape 235"/>
        <p:cNvGrpSpPr/>
        <p:nvPr/>
      </p:nvGrpSpPr>
      <p:grpSpPr>
        <a:xfrm>
          <a:off x="0" y="0"/>
          <a:ext cx="0" cy="0"/>
          <a:chOff x="0" y="0"/>
          <a:chExt cx="0" cy="0"/>
        </a:xfrm>
      </p:grpSpPr>
      <p:sp>
        <p:nvSpPr>
          <p:cNvPr id="236" name="Shape 236"/>
          <p:cNvSpPr txBox="1"/>
          <p:nvPr>
            <p:ph type="title"/>
          </p:nvPr>
        </p:nvSpPr>
        <p:spPr>
          <a:xfrm>
            <a:off x="914400" y="274637"/>
            <a:ext cx="7772400" cy="1224000"/>
          </a:xfrm>
          <a:prstGeom prst="rect">
            <a:avLst/>
          </a:prstGeom>
          <a:noFill/>
          <a:ln>
            <a:noFill/>
          </a:ln>
        </p:spPr>
        <p:txBody>
          <a:bodyPr anchorCtr="0" anchor="b" bIns="91425" lIns="91425" rIns="91425" tIns="91425"/>
          <a:lstStyle>
            <a:lvl1pPr indent="0" lvl="0" marL="0" marR="0" rtl="0" algn="l">
              <a:lnSpc>
                <a:spcPct val="90000"/>
              </a:lnSpc>
              <a:spcBef>
                <a:spcPts val="0"/>
              </a:spcBef>
              <a:buClr>
                <a:schemeClr val="lt1"/>
              </a:buClr>
              <a:buFont typeface="Calibri"/>
              <a:buNone/>
              <a:defRPr b="0" i="0" sz="3600" u="none" cap="none" strike="noStrike">
                <a:solidFill>
                  <a:schemeClr val="lt1"/>
                </a:solidFill>
                <a:latin typeface="Calibri"/>
                <a:ea typeface="Calibri"/>
                <a:cs typeface="Calibri"/>
                <a:sym typeface="Calibri"/>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
        <p:nvSpPr>
          <p:cNvPr id="237" name="Shape 237"/>
          <p:cNvSpPr txBox="1"/>
          <p:nvPr>
            <p:ph idx="1" type="body"/>
          </p:nvPr>
        </p:nvSpPr>
        <p:spPr>
          <a:xfrm>
            <a:off x="914400" y="1701797"/>
            <a:ext cx="7772400" cy="4462200"/>
          </a:xfrm>
          <a:prstGeom prst="rect">
            <a:avLst/>
          </a:prstGeom>
          <a:noFill/>
          <a:ln>
            <a:noFill/>
          </a:ln>
        </p:spPr>
        <p:txBody>
          <a:bodyPr anchorCtr="0" anchor="t" bIns="91425" lIns="91425" rIns="91425" tIns="91425"/>
          <a:lstStyle>
            <a:lvl1pPr indent="-126946" lvl="0" marL="304746" marR="0" rtl="0" algn="l">
              <a:lnSpc>
                <a:spcPct val="90000"/>
              </a:lnSpc>
              <a:spcBef>
                <a:spcPts val="1600"/>
              </a:spcBef>
              <a:buClr>
                <a:schemeClr val="accent1"/>
              </a:buClr>
              <a:buSzPct val="100000"/>
              <a:buFont typeface="Arial"/>
              <a:buChar char="•"/>
              <a:defRPr b="0" i="0" sz="2800" u="none" cap="none" strike="noStrike">
                <a:solidFill>
                  <a:schemeClr val="lt1"/>
                </a:solidFill>
                <a:latin typeface="Calibri"/>
                <a:ea typeface="Calibri"/>
                <a:cs typeface="Calibri"/>
                <a:sym typeface="Calibri"/>
              </a:defRPr>
            </a:lvl1pPr>
            <a:lvl2pPr indent="-119273" lvl="1" marL="609493" marR="0" rtl="0" algn="l">
              <a:lnSpc>
                <a:spcPct val="90000"/>
              </a:lnSpc>
              <a:spcBef>
                <a:spcPts val="800"/>
              </a:spcBef>
              <a:buClr>
                <a:schemeClr val="accent1"/>
              </a:buClr>
              <a:buSzPct val="80000"/>
              <a:buFont typeface="Arial"/>
              <a:buChar char="•"/>
              <a:defRPr b="0" i="0" sz="2400" u="none" cap="none" strike="noStrike">
                <a:solidFill>
                  <a:schemeClr val="lt1"/>
                </a:solidFill>
                <a:latin typeface="Calibri"/>
                <a:ea typeface="Calibri"/>
                <a:cs typeface="Calibri"/>
                <a:sym typeface="Calibri"/>
              </a:defRPr>
            </a:lvl2pPr>
            <a:lvl3pPr indent="-139539" lvl="2" marL="914239" marR="0" rtl="0" algn="l">
              <a:lnSpc>
                <a:spcPct val="90000"/>
              </a:lnSpc>
              <a:spcBef>
                <a:spcPts val="800"/>
              </a:spcBef>
              <a:buClr>
                <a:schemeClr val="accent1"/>
              </a:buClr>
              <a:buSzPct val="80000"/>
              <a:buFont typeface="Arial"/>
              <a:buChar char="•"/>
              <a:defRPr b="0" i="0" sz="2000" u="none" cap="none" strike="noStrike">
                <a:solidFill>
                  <a:schemeClr val="lt1"/>
                </a:solidFill>
                <a:latin typeface="Calibri"/>
                <a:ea typeface="Calibri"/>
                <a:cs typeface="Calibri"/>
                <a:sym typeface="Calibri"/>
              </a:defRPr>
            </a:lvl3pPr>
            <a:lvl4pPr indent="-139486" lvl="3" marL="1218986" marR="0" rtl="0" algn="l">
              <a:lnSpc>
                <a:spcPct val="90000"/>
              </a:lnSpc>
              <a:spcBef>
                <a:spcPts val="800"/>
              </a:spcBef>
              <a:buClr>
                <a:schemeClr val="accent1"/>
              </a:buClr>
              <a:buSzPct val="80000"/>
              <a:buFont typeface="Arial"/>
              <a:buChar char="•"/>
              <a:defRPr b="0" i="0" sz="2000" u="none" cap="none" strike="noStrike">
                <a:solidFill>
                  <a:schemeClr val="lt1"/>
                </a:solidFill>
                <a:latin typeface="Calibri"/>
                <a:ea typeface="Calibri"/>
                <a:cs typeface="Calibri"/>
                <a:sym typeface="Calibri"/>
              </a:defRPr>
            </a:lvl4pPr>
            <a:lvl5pPr indent="-139433" lvl="4" marL="1523733" marR="0" rtl="0" algn="l">
              <a:lnSpc>
                <a:spcPct val="90000"/>
              </a:lnSpc>
              <a:spcBef>
                <a:spcPts val="800"/>
              </a:spcBef>
              <a:buClr>
                <a:schemeClr val="accent1"/>
              </a:buClr>
              <a:buSzPct val="80000"/>
              <a:buFont typeface="Arial"/>
              <a:buChar char="•"/>
              <a:defRPr b="0" i="0" sz="2000" u="none" cap="none" strike="noStrike">
                <a:solidFill>
                  <a:schemeClr val="lt1"/>
                </a:solidFill>
                <a:latin typeface="Calibri"/>
                <a:ea typeface="Calibri"/>
                <a:cs typeface="Calibri"/>
                <a:sym typeface="Calibri"/>
              </a:defRPr>
            </a:lvl5pPr>
            <a:lvl6pPr indent="-139379" lvl="5" marL="1828479" marR="0" rtl="0" algn="l">
              <a:lnSpc>
                <a:spcPct val="90000"/>
              </a:lnSpc>
              <a:spcBef>
                <a:spcPts val="800"/>
              </a:spcBef>
              <a:buClr>
                <a:schemeClr val="accent1"/>
              </a:buClr>
              <a:buSzPct val="80000"/>
              <a:buFont typeface="Arial"/>
              <a:buChar char="•"/>
              <a:defRPr b="0" i="0" sz="2000" u="none" cap="none" strike="noStrike">
                <a:solidFill>
                  <a:schemeClr val="lt1"/>
                </a:solidFill>
                <a:latin typeface="Calibri"/>
                <a:ea typeface="Calibri"/>
                <a:cs typeface="Calibri"/>
                <a:sym typeface="Calibri"/>
              </a:defRPr>
            </a:lvl6pPr>
            <a:lvl7pPr indent="-139326" lvl="6" marL="2133226" marR="0" rtl="0" algn="l">
              <a:lnSpc>
                <a:spcPct val="90000"/>
              </a:lnSpc>
              <a:spcBef>
                <a:spcPts val="800"/>
              </a:spcBef>
              <a:buClr>
                <a:schemeClr val="accent1"/>
              </a:buClr>
              <a:buSzPct val="80000"/>
              <a:buFont typeface="Arial"/>
              <a:buChar char="•"/>
              <a:defRPr b="0" i="0" sz="2000" u="none" cap="none" strike="noStrike">
                <a:solidFill>
                  <a:schemeClr val="lt1"/>
                </a:solidFill>
                <a:latin typeface="Calibri"/>
                <a:ea typeface="Calibri"/>
                <a:cs typeface="Calibri"/>
                <a:sym typeface="Calibri"/>
              </a:defRPr>
            </a:lvl7pPr>
            <a:lvl8pPr indent="-139273" lvl="7" marL="2437973" marR="0" rtl="0" algn="l">
              <a:lnSpc>
                <a:spcPct val="90000"/>
              </a:lnSpc>
              <a:spcBef>
                <a:spcPts val="800"/>
              </a:spcBef>
              <a:buClr>
                <a:schemeClr val="accent1"/>
              </a:buClr>
              <a:buSzPct val="80000"/>
              <a:buFont typeface="Arial"/>
              <a:buChar char="•"/>
              <a:defRPr b="0" i="0" sz="2000" u="none" cap="none" strike="noStrike">
                <a:solidFill>
                  <a:schemeClr val="lt1"/>
                </a:solidFill>
                <a:latin typeface="Calibri"/>
                <a:ea typeface="Calibri"/>
                <a:cs typeface="Calibri"/>
                <a:sym typeface="Calibri"/>
              </a:defRPr>
            </a:lvl8pPr>
            <a:lvl9pPr indent="-139219" lvl="8" marL="2742720" marR="0" rtl="0" algn="l">
              <a:lnSpc>
                <a:spcPct val="90000"/>
              </a:lnSpc>
              <a:spcBef>
                <a:spcPts val="800"/>
              </a:spcBef>
              <a:buClr>
                <a:schemeClr val="accent1"/>
              </a:buClr>
              <a:buSzPct val="80000"/>
              <a:buFont typeface="Arial"/>
              <a:buChar char="•"/>
              <a:defRPr b="0" i="0" sz="2000" u="none" cap="none" strike="noStrike">
                <a:solidFill>
                  <a:schemeClr val="lt1"/>
                </a:solidFill>
                <a:latin typeface="Calibri"/>
                <a:ea typeface="Calibri"/>
                <a:cs typeface="Calibri"/>
                <a:sym typeface="Calibri"/>
              </a:defRPr>
            </a:lvl9pPr>
          </a:lstStyle>
          <a:p/>
        </p:txBody>
      </p:sp>
      <p:sp>
        <p:nvSpPr>
          <p:cNvPr id="238" name="Shape 238"/>
          <p:cNvSpPr txBox="1"/>
          <p:nvPr>
            <p:ph idx="10" type="dt"/>
          </p:nvPr>
        </p:nvSpPr>
        <p:spPr>
          <a:xfrm>
            <a:off x="914399" y="6356351"/>
            <a:ext cx="1676400" cy="365100"/>
          </a:xfrm>
          <a:prstGeom prst="rect">
            <a:avLst/>
          </a:prstGeom>
          <a:noFill/>
          <a:ln>
            <a:noFill/>
          </a:ln>
        </p:spPr>
        <p:txBody>
          <a:bodyPr anchorCtr="0" anchor="ctr" bIns="91425" lIns="91425" rIns="91425" tIns="91425"/>
          <a:lstStyle>
            <a:lvl1pPr indent="0" lvl="0" marL="0" marR="0" rtl="0" algn="l">
              <a:spcBef>
                <a:spcPts val="0"/>
              </a:spcBef>
              <a:buNone/>
              <a:defRPr sz="1200">
                <a:solidFill>
                  <a:schemeClr val="lt1"/>
                </a:solidFill>
                <a:latin typeface="Calibri"/>
                <a:ea typeface="Calibri"/>
                <a:cs typeface="Calibri"/>
                <a:sym typeface="Calibri"/>
              </a:defRPr>
            </a:lvl1pPr>
            <a:lvl2pPr indent="-12593" lvl="1" marL="609493" marR="0" rtl="0" algn="l">
              <a:spcBef>
                <a:spcPts val="0"/>
              </a:spcBef>
              <a:buNone/>
              <a:defRPr b="0" i="0" sz="2400" u="none" cap="none" strike="noStrike">
                <a:solidFill>
                  <a:schemeClr val="lt1"/>
                </a:solidFill>
                <a:latin typeface="Calibri"/>
                <a:ea typeface="Calibri"/>
                <a:cs typeface="Calibri"/>
                <a:sym typeface="Calibri"/>
              </a:defRPr>
            </a:lvl2pPr>
            <a:lvl3pPr indent="-12486" lvl="2" marL="1218986" marR="0" rtl="0" algn="l">
              <a:spcBef>
                <a:spcPts val="0"/>
              </a:spcBef>
              <a:buNone/>
              <a:defRPr b="0" i="0" sz="2400" u="none" cap="none" strike="noStrike">
                <a:solidFill>
                  <a:schemeClr val="lt1"/>
                </a:solidFill>
                <a:latin typeface="Calibri"/>
                <a:ea typeface="Calibri"/>
                <a:cs typeface="Calibri"/>
                <a:sym typeface="Calibri"/>
              </a:defRPr>
            </a:lvl3pPr>
            <a:lvl4pPr indent="-12379" lvl="3" marL="1828479" marR="0" rtl="0" algn="l">
              <a:spcBef>
                <a:spcPts val="0"/>
              </a:spcBef>
              <a:buNone/>
              <a:defRPr b="0" i="0" sz="2400" u="none" cap="none" strike="noStrike">
                <a:solidFill>
                  <a:schemeClr val="lt1"/>
                </a:solidFill>
                <a:latin typeface="Calibri"/>
                <a:ea typeface="Calibri"/>
                <a:cs typeface="Calibri"/>
                <a:sym typeface="Calibri"/>
              </a:defRPr>
            </a:lvl4pPr>
            <a:lvl5pPr indent="-12273" lvl="4" marL="2437973" marR="0" rtl="0" algn="l">
              <a:spcBef>
                <a:spcPts val="0"/>
              </a:spcBef>
              <a:buNone/>
              <a:defRPr b="0" i="0" sz="2400" u="none" cap="none" strike="noStrike">
                <a:solidFill>
                  <a:schemeClr val="lt1"/>
                </a:solidFill>
                <a:latin typeface="Calibri"/>
                <a:ea typeface="Calibri"/>
                <a:cs typeface="Calibri"/>
                <a:sym typeface="Calibri"/>
              </a:defRPr>
            </a:lvl5pPr>
            <a:lvl6pPr indent="-12166" lvl="5" marL="3047466" marR="0" rtl="0" algn="l">
              <a:spcBef>
                <a:spcPts val="0"/>
              </a:spcBef>
              <a:buNone/>
              <a:defRPr b="0" i="0" sz="2400" u="none" cap="none" strike="noStrike">
                <a:solidFill>
                  <a:schemeClr val="lt1"/>
                </a:solidFill>
                <a:latin typeface="Calibri"/>
                <a:ea typeface="Calibri"/>
                <a:cs typeface="Calibri"/>
                <a:sym typeface="Calibri"/>
              </a:defRPr>
            </a:lvl6pPr>
            <a:lvl7pPr indent="-12059" lvl="6" marL="3656959" marR="0" rtl="0" algn="l">
              <a:spcBef>
                <a:spcPts val="0"/>
              </a:spcBef>
              <a:buNone/>
              <a:defRPr b="0" i="0" sz="2400" u="none" cap="none" strike="noStrike">
                <a:solidFill>
                  <a:schemeClr val="lt1"/>
                </a:solidFill>
                <a:latin typeface="Calibri"/>
                <a:ea typeface="Calibri"/>
                <a:cs typeface="Calibri"/>
                <a:sym typeface="Calibri"/>
              </a:defRPr>
            </a:lvl7pPr>
            <a:lvl8pPr indent="-11953" lvl="7" marL="4266453" marR="0" rtl="0" algn="l">
              <a:spcBef>
                <a:spcPts val="0"/>
              </a:spcBef>
              <a:buNone/>
              <a:defRPr b="0" i="0" sz="2400" u="none" cap="none" strike="noStrike">
                <a:solidFill>
                  <a:schemeClr val="lt1"/>
                </a:solidFill>
                <a:latin typeface="Calibri"/>
                <a:ea typeface="Calibri"/>
                <a:cs typeface="Calibri"/>
                <a:sym typeface="Calibri"/>
              </a:defRPr>
            </a:lvl8pPr>
            <a:lvl9pPr indent="-11846" lvl="8" marL="4875946" marR="0" rtl="0" algn="l">
              <a:spcBef>
                <a:spcPts val="0"/>
              </a:spcBef>
              <a:buNone/>
              <a:defRPr b="0" i="0" sz="2400" u="none" cap="none" strike="noStrike">
                <a:solidFill>
                  <a:schemeClr val="lt1"/>
                </a:solidFill>
                <a:latin typeface="Calibri"/>
                <a:ea typeface="Calibri"/>
                <a:cs typeface="Calibri"/>
                <a:sym typeface="Calibri"/>
              </a:defRPr>
            </a:lvl9pPr>
          </a:lstStyle>
          <a:p/>
        </p:txBody>
      </p:sp>
      <p:sp>
        <p:nvSpPr>
          <p:cNvPr id="239" name="Shape 239"/>
          <p:cNvSpPr txBox="1"/>
          <p:nvPr>
            <p:ph idx="11" type="ftr"/>
          </p:nvPr>
        </p:nvSpPr>
        <p:spPr>
          <a:xfrm>
            <a:off x="2590800" y="6356351"/>
            <a:ext cx="3962400" cy="365100"/>
          </a:xfrm>
          <a:prstGeom prst="rect">
            <a:avLst/>
          </a:prstGeom>
          <a:noFill/>
          <a:ln>
            <a:noFill/>
          </a:ln>
        </p:spPr>
        <p:txBody>
          <a:bodyPr anchorCtr="0" anchor="ctr" bIns="91425" lIns="91425" rIns="91425" tIns="91425"/>
          <a:lstStyle>
            <a:lvl1pPr indent="0" lvl="0" marL="0" marR="0" rtl="0" algn="ctr">
              <a:spcBef>
                <a:spcPts val="0"/>
              </a:spcBef>
              <a:buNone/>
              <a:defRPr sz="1200">
                <a:solidFill>
                  <a:schemeClr val="lt1"/>
                </a:solidFill>
                <a:latin typeface="Calibri"/>
                <a:ea typeface="Calibri"/>
                <a:cs typeface="Calibri"/>
                <a:sym typeface="Calibri"/>
              </a:defRPr>
            </a:lvl1pPr>
            <a:lvl2pPr indent="-12593" lvl="1" marL="609493" marR="0" rtl="0" algn="l">
              <a:spcBef>
                <a:spcPts val="0"/>
              </a:spcBef>
              <a:buNone/>
              <a:defRPr b="0" i="0" sz="2400" u="none" cap="none" strike="noStrike">
                <a:solidFill>
                  <a:schemeClr val="lt1"/>
                </a:solidFill>
                <a:latin typeface="Calibri"/>
                <a:ea typeface="Calibri"/>
                <a:cs typeface="Calibri"/>
                <a:sym typeface="Calibri"/>
              </a:defRPr>
            </a:lvl2pPr>
            <a:lvl3pPr indent="-12486" lvl="2" marL="1218986" marR="0" rtl="0" algn="l">
              <a:spcBef>
                <a:spcPts val="0"/>
              </a:spcBef>
              <a:buNone/>
              <a:defRPr b="0" i="0" sz="2400" u="none" cap="none" strike="noStrike">
                <a:solidFill>
                  <a:schemeClr val="lt1"/>
                </a:solidFill>
                <a:latin typeface="Calibri"/>
                <a:ea typeface="Calibri"/>
                <a:cs typeface="Calibri"/>
                <a:sym typeface="Calibri"/>
              </a:defRPr>
            </a:lvl3pPr>
            <a:lvl4pPr indent="-12379" lvl="3" marL="1828479" marR="0" rtl="0" algn="l">
              <a:spcBef>
                <a:spcPts val="0"/>
              </a:spcBef>
              <a:buNone/>
              <a:defRPr b="0" i="0" sz="2400" u="none" cap="none" strike="noStrike">
                <a:solidFill>
                  <a:schemeClr val="lt1"/>
                </a:solidFill>
                <a:latin typeface="Calibri"/>
                <a:ea typeface="Calibri"/>
                <a:cs typeface="Calibri"/>
                <a:sym typeface="Calibri"/>
              </a:defRPr>
            </a:lvl4pPr>
            <a:lvl5pPr indent="-12273" lvl="4" marL="2437973" marR="0" rtl="0" algn="l">
              <a:spcBef>
                <a:spcPts val="0"/>
              </a:spcBef>
              <a:buNone/>
              <a:defRPr b="0" i="0" sz="2400" u="none" cap="none" strike="noStrike">
                <a:solidFill>
                  <a:schemeClr val="lt1"/>
                </a:solidFill>
                <a:latin typeface="Calibri"/>
                <a:ea typeface="Calibri"/>
                <a:cs typeface="Calibri"/>
                <a:sym typeface="Calibri"/>
              </a:defRPr>
            </a:lvl5pPr>
            <a:lvl6pPr indent="-12166" lvl="5" marL="3047466" marR="0" rtl="0" algn="l">
              <a:spcBef>
                <a:spcPts val="0"/>
              </a:spcBef>
              <a:buNone/>
              <a:defRPr b="0" i="0" sz="2400" u="none" cap="none" strike="noStrike">
                <a:solidFill>
                  <a:schemeClr val="lt1"/>
                </a:solidFill>
                <a:latin typeface="Calibri"/>
                <a:ea typeface="Calibri"/>
                <a:cs typeface="Calibri"/>
                <a:sym typeface="Calibri"/>
              </a:defRPr>
            </a:lvl6pPr>
            <a:lvl7pPr indent="-12059" lvl="6" marL="3656959" marR="0" rtl="0" algn="l">
              <a:spcBef>
                <a:spcPts val="0"/>
              </a:spcBef>
              <a:buNone/>
              <a:defRPr b="0" i="0" sz="2400" u="none" cap="none" strike="noStrike">
                <a:solidFill>
                  <a:schemeClr val="lt1"/>
                </a:solidFill>
                <a:latin typeface="Calibri"/>
                <a:ea typeface="Calibri"/>
                <a:cs typeface="Calibri"/>
                <a:sym typeface="Calibri"/>
              </a:defRPr>
            </a:lvl7pPr>
            <a:lvl8pPr indent="-11953" lvl="7" marL="4266453" marR="0" rtl="0" algn="l">
              <a:spcBef>
                <a:spcPts val="0"/>
              </a:spcBef>
              <a:buNone/>
              <a:defRPr b="0" i="0" sz="2400" u="none" cap="none" strike="noStrike">
                <a:solidFill>
                  <a:schemeClr val="lt1"/>
                </a:solidFill>
                <a:latin typeface="Calibri"/>
                <a:ea typeface="Calibri"/>
                <a:cs typeface="Calibri"/>
                <a:sym typeface="Calibri"/>
              </a:defRPr>
            </a:lvl8pPr>
            <a:lvl9pPr indent="-11846" lvl="8" marL="4875946" marR="0" rtl="0" algn="l">
              <a:spcBef>
                <a:spcPts val="0"/>
              </a:spcBef>
              <a:buNone/>
              <a:defRPr b="0" i="0" sz="2400" u="none" cap="none" strike="noStrike">
                <a:solidFill>
                  <a:schemeClr val="lt1"/>
                </a:solidFill>
                <a:latin typeface="Calibri"/>
                <a:ea typeface="Calibri"/>
                <a:cs typeface="Calibri"/>
                <a:sym typeface="Calibri"/>
              </a:defRPr>
            </a:lvl9pPr>
          </a:lstStyle>
          <a:p/>
        </p:txBody>
      </p:sp>
      <p:sp>
        <p:nvSpPr>
          <p:cNvPr id="240" name="Shape 240"/>
          <p:cNvSpPr txBox="1"/>
          <p:nvPr>
            <p:ph idx="12" type="sldNum"/>
          </p:nvPr>
        </p:nvSpPr>
        <p:spPr>
          <a:xfrm>
            <a:off x="7924800" y="6356351"/>
            <a:ext cx="762000" cy="365100"/>
          </a:xfrm>
          <a:prstGeom prst="rect">
            <a:avLst/>
          </a:prstGeom>
          <a:noFill/>
          <a:ln>
            <a:noFill/>
          </a:ln>
        </p:spPr>
        <p:txBody>
          <a:bodyPr anchorCtr="0" anchor="ctr" bIns="60925" lIns="121875" rIns="121875" tIns="60925">
            <a:noAutofit/>
          </a:bodyPr>
          <a:lstStyle/>
          <a:p>
            <a:pPr indent="0" lvl="0" marL="0" marR="0" rtl="0" algn="r">
              <a:spcBef>
                <a:spcPts val="0"/>
              </a:spcBef>
              <a:buSzPct val="25000"/>
              <a:buNone/>
            </a:pPr>
            <a:fld id="{00000000-1234-1234-1234-123412341234}" type="slidenum">
              <a:rPr lang="en-US" sz="1200">
                <a:solidFill>
                  <a:schemeClr val="lt1"/>
                </a:solidFill>
                <a:latin typeface="Calibri"/>
                <a:ea typeface="Calibri"/>
                <a:cs typeface="Calibri"/>
                <a:sym typeface="Calibri"/>
              </a:rPr>
              <a:t>‹#›</a:t>
            </a:fld>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241" name="Shape 241"/>
        <p:cNvGrpSpPr/>
        <p:nvPr/>
      </p:nvGrpSpPr>
      <p:grpSpPr>
        <a:xfrm>
          <a:off x="0" y="0"/>
          <a:ext cx="0" cy="0"/>
          <a:chOff x="0" y="0"/>
          <a:chExt cx="0" cy="0"/>
        </a:xfrm>
      </p:grpSpPr>
      <p:grpSp>
        <p:nvGrpSpPr>
          <p:cNvPr id="242" name="Shape 242"/>
          <p:cNvGrpSpPr/>
          <p:nvPr/>
        </p:nvGrpSpPr>
        <p:grpSpPr>
          <a:xfrm>
            <a:off x="5638800" y="4145331"/>
            <a:ext cx="3515542" cy="2731183"/>
            <a:chOff x="5638800" y="3109076"/>
            <a:chExt cx="3515542" cy="2048438"/>
          </a:xfrm>
        </p:grpSpPr>
        <p:cxnSp>
          <p:nvCxnSpPr>
            <p:cNvPr id="243" name="Shape 243"/>
            <p:cNvCxnSpPr/>
            <p:nvPr/>
          </p:nvCxnSpPr>
          <p:spPr>
            <a:xfrm flipH="1" rot="10800000">
              <a:off x="5638800" y="3109076"/>
              <a:ext cx="3515400" cy="2037000"/>
            </a:xfrm>
            <a:prstGeom prst="straightConnector1">
              <a:avLst/>
            </a:prstGeom>
            <a:noFill/>
            <a:ln cap="flat" cmpd="sng" w="38100">
              <a:solidFill>
                <a:srgbClr val="007272"/>
              </a:solidFill>
              <a:prstDash val="solid"/>
              <a:miter/>
              <a:headEnd len="med" w="med" type="none"/>
              <a:tailEnd len="med" w="med" type="none"/>
            </a:ln>
          </p:spPr>
        </p:cxnSp>
        <p:cxnSp>
          <p:nvCxnSpPr>
            <p:cNvPr id="244" name="Shape 244"/>
            <p:cNvCxnSpPr/>
            <p:nvPr/>
          </p:nvCxnSpPr>
          <p:spPr>
            <a:xfrm flipH="1" rot="10800000">
              <a:off x="6004642" y="3333814"/>
              <a:ext cx="3149700" cy="1823700"/>
            </a:xfrm>
            <a:prstGeom prst="straightConnector1">
              <a:avLst/>
            </a:prstGeom>
            <a:noFill/>
            <a:ln cap="flat" cmpd="sng" w="28575">
              <a:solidFill>
                <a:srgbClr val="007272"/>
              </a:solidFill>
              <a:prstDash val="solid"/>
              <a:miter/>
              <a:headEnd len="med" w="med" type="none"/>
              <a:tailEnd len="med" w="med" type="none"/>
            </a:ln>
          </p:spPr>
        </p:cxnSp>
        <p:cxnSp>
          <p:nvCxnSpPr>
            <p:cNvPr id="245" name="Shape 245"/>
            <p:cNvCxnSpPr/>
            <p:nvPr/>
          </p:nvCxnSpPr>
          <p:spPr>
            <a:xfrm flipH="1" rot="10800000">
              <a:off x="6388342" y="3549839"/>
              <a:ext cx="2766000" cy="1600200"/>
            </a:xfrm>
            <a:prstGeom prst="straightConnector1">
              <a:avLst/>
            </a:prstGeom>
            <a:noFill/>
            <a:ln cap="flat" cmpd="sng" w="25400">
              <a:solidFill>
                <a:srgbClr val="004C4C"/>
              </a:solidFill>
              <a:prstDash val="solid"/>
              <a:miter/>
              <a:headEnd len="med" w="med" type="none"/>
              <a:tailEnd len="med" w="med" type="none"/>
            </a:ln>
          </p:spPr>
        </p:cxnSp>
      </p:grpSp>
      <p:sp>
        <p:nvSpPr>
          <p:cNvPr id="246" name="Shape 246"/>
          <p:cNvSpPr txBox="1"/>
          <p:nvPr>
            <p:ph type="title"/>
          </p:nvPr>
        </p:nvSpPr>
        <p:spPr>
          <a:xfrm>
            <a:off x="1219200" y="2209800"/>
            <a:ext cx="6705600" cy="2764200"/>
          </a:xfrm>
          <a:prstGeom prst="rect">
            <a:avLst/>
          </a:prstGeom>
          <a:noFill/>
          <a:ln>
            <a:noFill/>
          </a:ln>
        </p:spPr>
        <p:txBody>
          <a:bodyPr anchorCtr="0" anchor="b" bIns="91425" lIns="91425" rIns="91425" tIns="91425"/>
          <a:lstStyle>
            <a:lvl1pPr indent="0" lvl="0" marL="0" marR="0" rtl="0" algn="l">
              <a:lnSpc>
                <a:spcPct val="90000"/>
              </a:lnSpc>
              <a:spcBef>
                <a:spcPts val="0"/>
              </a:spcBef>
              <a:buClr>
                <a:schemeClr val="lt1"/>
              </a:buClr>
              <a:buFont typeface="Calibri"/>
              <a:buNone/>
              <a:defRPr b="0" i="0" sz="5400" u="none" cap="none" strike="noStrike">
                <a:solidFill>
                  <a:schemeClr val="lt1"/>
                </a:solidFill>
                <a:latin typeface="Calibri"/>
                <a:ea typeface="Calibri"/>
                <a:cs typeface="Calibri"/>
                <a:sym typeface="Calibri"/>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
        <p:nvSpPr>
          <p:cNvPr id="247" name="Shape 247"/>
          <p:cNvSpPr txBox="1"/>
          <p:nvPr>
            <p:ph idx="1" type="body"/>
          </p:nvPr>
        </p:nvSpPr>
        <p:spPr>
          <a:xfrm>
            <a:off x="1219199" y="4951266"/>
            <a:ext cx="5303400" cy="1221000"/>
          </a:xfrm>
          <a:prstGeom prst="rect">
            <a:avLst/>
          </a:prstGeom>
          <a:noFill/>
          <a:ln>
            <a:noFill/>
          </a:ln>
        </p:spPr>
        <p:txBody>
          <a:bodyPr anchorCtr="0" anchor="t" bIns="91425" lIns="91425" rIns="91425" tIns="91425"/>
          <a:lstStyle>
            <a:lvl1pPr indent="0" lvl="0" marL="0" marR="0" rtl="0" algn="l">
              <a:lnSpc>
                <a:spcPct val="90000"/>
              </a:lnSpc>
              <a:spcBef>
                <a:spcPts val="0"/>
              </a:spcBef>
              <a:buClr>
                <a:schemeClr val="accent1"/>
              </a:buClr>
              <a:buFont typeface="Arial"/>
              <a:buNone/>
              <a:defRPr b="0" i="0" sz="2800" u="none" cap="none" strike="noStrike">
                <a:solidFill>
                  <a:schemeClr val="accent1"/>
                </a:solidFill>
                <a:latin typeface="Calibri"/>
                <a:ea typeface="Calibri"/>
                <a:cs typeface="Calibri"/>
                <a:sym typeface="Calibri"/>
              </a:defRPr>
            </a:lvl1pPr>
            <a:lvl2pPr indent="-12593" lvl="1" marL="609493" marR="0" rtl="0" algn="l">
              <a:lnSpc>
                <a:spcPct val="90000"/>
              </a:lnSpc>
              <a:spcBef>
                <a:spcPts val="800"/>
              </a:spcBef>
              <a:buClr>
                <a:schemeClr val="accent1"/>
              </a:buClr>
              <a:buFont typeface="Arial"/>
              <a:buNone/>
              <a:defRPr b="0" i="0" sz="2400" u="none" cap="none" strike="noStrike">
                <a:solidFill>
                  <a:schemeClr val="lt1"/>
                </a:solidFill>
                <a:latin typeface="Calibri"/>
                <a:ea typeface="Calibri"/>
                <a:cs typeface="Calibri"/>
                <a:sym typeface="Calibri"/>
              </a:defRPr>
            </a:lvl2pPr>
            <a:lvl3pPr indent="-12486" lvl="2" marL="1218986" marR="0" rtl="0" algn="l">
              <a:lnSpc>
                <a:spcPct val="90000"/>
              </a:lnSpc>
              <a:spcBef>
                <a:spcPts val="800"/>
              </a:spcBef>
              <a:buClr>
                <a:schemeClr val="accent1"/>
              </a:buClr>
              <a:buFont typeface="Arial"/>
              <a:buNone/>
              <a:defRPr b="0" i="0" sz="2100" u="none" cap="none" strike="noStrike">
                <a:solidFill>
                  <a:schemeClr val="lt1"/>
                </a:solidFill>
                <a:latin typeface="Calibri"/>
                <a:ea typeface="Calibri"/>
                <a:cs typeface="Calibri"/>
                <a:sym typeface="Calibri"/>
              </a:defRPr>
            </a:lvl3pPr>
            <a:lvl4pPr indent="-12379" lvl="3" marL="1828479" marR="0" rtl="0" algn="l">
              <a:lnSpc>
                <a:spcPct val="90000"/>
              </a:lnSpc>
              <a:spcBef>
                <a:spcPts val="800"/>
              </a:spcBef>
              <a:buClr>
                <a:schemeClr val="accent1"/>
              </a:buClr>
              <a:buFont typeface="Arial"/>
              <a:buNone/>
              <a:defRPr b="0" i="0" sz="1900" u="none" cap="none" strike="noStrike">
                <a:solidFill>
                  <a:schemeClr val="lt1"/>
                </a:solidFill>
                <a:latin typeface="Calibri"/>
                <a:ea typeface="Calibri"/>
                <a:cs typeface="Calibri"/>
                <a:sym typeface="Calibri"/>
              </a:defRPr>
            </a:lvl4pPr>
            <a:lvl5pPr indent="-12273" lvl="4" marL="2437973" marR="0" rtl="0" algn="l">
              <a:lnSpc>
                <a:spcPct val="90000"/>
              </a:lnSpc>
              <a:spcBef>
                <a:spcPts val="800"/>
              </a:spcBef>
              <a:buClr>
                <a:schemeClr val="accent1"/>
              </a:buClr>
              <a:buFont typeface="Arial"/>
              <a:buNone/>
              <a:defRPr b="0" i="0" sz="1900" u="none" cap="none" strike="noStrike">
                <a:solidFill>
                  <a:schemeClr val="lt1"/>
                </a:solidFill>
                <a:latin typeface="Calibri"/>
                <a:ea typeface="Calibri"/>
                <a:cs typeface="Calibri"/>
                <a:sym typeface="Calibri"/>
              </a:defRPr>
            </a:lvl5pPr>
            <a:lvl6pPr indent="-12166" lvl="5" marL="3047466" marR="0" rtl="0" algn="l">
              <a:lnSpc>
                <a:spcPct val="90000"/>
              </a:lnSpc>
              <a:spcBef>
                <a:spcPts val="800"/>
              </a:spcBef>
              <a:buClr>
                <a:schemeClr val="accent1"/>
              </a:buClr>
              <a:buFont typeface="Arial"/>
              <a:buNone/>
              <a:defRPr b="0" i="0" sz="1900" u="none" cap="none" strike="noStrike">
                <a:solidFill>
                  <a:schemeClr val="lt1"/>
                </a:solidFill>
                <a:latin typeface="Calibri"/>
                <a:ea typeface="Calibri"/>
                <a:cs typeface="Calibri"/>
                <a:sym typeface="Calibri"/>
              </a:defRPr>
            </a:lvl6pPr>
            <a:lvl7pPr indent="-12059" lvl="6" marL="3656959" marR="0" rtl="0" algn="l">
              <a:lnSpc>
                <a:spcPct val="90000"/>
              </a:lnSpc>
              <a:spcBef>
                <a:spcPts val="800"/>
              </a:spcBef>
              <a:buClr>
                <a:schemeClr val="accent1"/>
              </a:buClr>
              <a:buFont typeface="Arial"/>
              <a:buNone/>
              <a:defRPr b="0" i="0" sz="1900" u="none" cap="none" strike="noStrike">
                <a:solidFill>
                  <a:schemeClr val="lt1"/>
                </a:solidFill>
                <a:latin typeface="Calibri"/>
                <a:ea typeface="Calibri"/>
                <a:cs typeface="Calibri"/>
                <a:sym typeface="Calibri"/>
              </a:defRPr>
            </a:lvl7pPr>
            <a:lvl8pPr indent="-11953" lvl="7" marL="4266453" marR="0" rtl="0" algn="l">
              <a:lnSpc>
                <a:spcPct val="90000"/>
              </a:lnSpc>
              <a:spcBef>
                <a:spcPts val="800"/>
              </a:spcBef>
              <a:buClr>
                <a:schemeClr val="accent1"/>
              </a:buClr>
              <a:buFont typeface="Arial"/>
              <a:buNone/>
              <a:defRPr b="0" i="0" sz="1900" u="none" cap="none" strike="noStrike">
                <a:solidFill>
                  <a:schemeClr val="lt1"/>
                </a:solidFill>
                <a:latin typeface="Calibri"/>
                <a:ea typeface="Calibri"/>
                <a:cs typeface="Calibri"/>
                <a:sym typeface="Calibri"/>
              </a:defRPr>
            </a:lvl8pPr>
            <a:lvl9pPr indent="-11846" lvl="8" marL="4875946" marR="0" rtl="0" algn="l">
              <a:lnSpc>
                <a:spcPct val="90000"/>
              </a:lnSpc>
              <a:spcBef>
                <a:spcPts val="800"/>
              </a:spcBef>
              <a:buClr>
                <a:schemeClr val="accent1"/>
              </a:buClr>
              <a:buFont typeface="Arial"/>
              <a:buNone/>
              <a:defRPr b="0" i="0" sz="1900" u="none" cap="none" strike="noStrike">
                <a:solidFill>
                  <a:schemeClr val="lt1"/>
                </a:solidFill>
                <a:latin typeface="Calibri"/>
                <a:ea typeface="Calibri"/>
                <a:cs typeface="Calibri"/>
                <a:sym typeface="Calibri"/>
              </a:defRPr>
            </a:lvl9pPr>
          </a:lstStyle>
          <a:p/>
        </p:txBody>
      </p:sp>
      <p:sp>
        <p:nvSpPr>
          <p:cNvPr id="248" name="Shape 248"/>
          <p:cNvSpPr txBox="1"/>
          <p:nvPr>
            <p:ph idx="10" type="dt"/>
          </p:nvPr>
        </p:nvSpPr>
        <p:spPr>
          <a:xfrm>
            <a:off x="914399" y="6356351"/>
            <a:ext cx="1676400" cy="365100"/>
          </a:xfrm>
          <a:prstGeom prst="rect">
            <a:avLst/>
          </a:prstGeom>
          <a:noFill/>
          <a:ln>
            <a:noFill/>
          </a:ln>
        </p:spPr>
        <p:txBody>
          <a:bodyPr anchorCtr="0" anchor="ctr" bIns="91425" lIns="91425" rIns="91425" tIns="91425"/>
          <a:lstStyle>
            <a:lvl1pPr indent="0" lvl="0" marL="0" marR="0" rtl="0" algn="l">
              <a:spcBef>
                <a:spcPts val="0"/>
              </a:spcBef>
              <a:buNone/>
              <a:defRPr sz="1200">
                <a:solidFill>
                  <a:schemeClr val="lt1"/>
                </a:solidFill>
                <a:latin typeface="Calibri"/>
                <a:ea typeface="Calibri"/>
                <a:cs typeface="Calibri"/>
                <a:sym typeface="Calibri"/>
              </a:defRPr>
            </a:lvl1pPr>
            <a:lvl2pPr indent="-12593" lvl="1" marL="609493" marR="0" rtl="0" algn="l">
              <a:spcBef>
                <a:spcPts val="0"/>
              </a:spcBef>
              <a:buNone/>
              <a:defRPr b="0" i="0" sz="2400" u="none" cap="none" strike="noStrike">
                <a:solidFill>
                  <a:schemeClr val="lt1"/>
                </a:solidFill>
                <a:latin typeface="Calibri"/>
                <a:ea typeface="Calibri"/>
                <a:cs typeface="Calibri"/>
                <a:sym typeface="Calibri"/>
              </a:defRPr>
            </a:lvl2pPr>
            <a:lvl3pPr indent="-12486" lvl="2" marL="1218986" marR="0" rtl="0" algn="l">
              <a:spcBef>
                <a:spcPts val="0"/>
              </a:spcBef>
              <a:buNone/>
              <a:defRPr b="0" i="0" sz="2400" u="none" cap="none" strike="noStrike">
                <a:solidFill>
                  <a:schemeClr val="lt1"/>
                </a:solidFill>
                <a:latin typeface="Calibri"/>
                <a:ea typeface="Calibri"/>
                <a:cs typeface="Calibri"/>
                <a:sym typeface="Calibri"/>
              </a:defRPr>
            </a:lvl3pPr>
            <a:lvl4pPr indent="-12379" lvl="3" marL="1828479" marR="0" rtl="0" algn="l">
              <a:spcBef>
                <a:spcPts val="0"/>
              </a:spcBef>
              <a:buNone/>
              <a:defRPr b="0" i="0" sz="2400" u="none" cap="none" strike="noStrike">
                <a:solidFill>
                  <a:schemeClr val="lt1"/>
                </a:solidFill>
                <a:latin typeface="Calibri"/>
                <a:ea typeface="Calibri"/>
                <a:cs typeface="Calibri"/>
                <a:sym typeface="Calibri"/>
              </a:defRPr>
            </a:lvl4pPr>
            <a:lvl5pPr indent="-12273" lvl="4" marL="2437973" marR="0" rtl="0" algn="l">
              <a:spcBef>
                <a:spcPts val="0"/>
              </a:spcBef>
              <a:buNone/>
              <a:defRPr b="0" i="0" sz="2400" u="none" cap="none" strike="noStrike">
                <a:solidFill>
                  <a:schemeClr val="lt1"/>
                </a:solidFill>
                <a:latin typeface="Calibri"/>
                <a:ea typeface="Calibri"/>
                <a:cs typeface="Calibri"/>
                <a:sym typeface="Calibri"/>
              </a:defRPr>
            </a:lvl5pPr>
            <a:lvl6pPr indent="-12166" lvl="5" marL="3047466" marR="0" rtl="0" algn="l">
              <a:spcBef>
                <a:spcPts val="0"/>
              </a:spcBef>
              <a:buNone/>
              <a:defRPr b="0" i="0" sz="2400" u="none" cap="none" strike="noStrike">
                <a:solidFill>
                  <a:schemeClr val="lt1"/>
                </a:solidFill>
                <a:latin typeface="Calibri"/>
                <a:ea typeface="Calibri"/>
                <a:cs typeface="Calibri"/>
                <a:sym typeface="Calibri"/>
              </a:defRPr>
            </a:lvl6pPr>
            <a:lvl7pPr indent="-12059" lvl="6" marL="3656959" marR="0" rtl="0" algn="l">
              <a:spcBef>
                <a:spcPts val="0"/>
              </a:spcBef>
              <a:buNone/>
              <a:defRPr b="0" i="0" sz="2400" u="none" cap="none" strike="noStrike">
                <a:solidFill>
                  <a:schemeClr val="lt1"/>
                </a:solidFill>
                <a:latin typeface="Calibri"/>
                <a:ea typeface="Calibri"/>
                <a:cs typeface="Calibri"/>
                <a:sym typeface="Calibri"/>
              </a:defRPr>
            </a:lvl7pPr>
            <a:lvl8pPr indent="-11953" lvl="7" marL="4266453" marR="0" rtl="0" algn="l">
              <a:spcBef>
                <a:spcPts val="0"/>
              </a:spcBef>
              <a:buNone/>
              <a:defRPr b="0" i="0" sz="2400" u="none" cap="none" strike="noStrike">
                <a:solidFill>
                  <a:schemeClr val="lt1"/>
                </a:solidFill>
                <a:latin typeface="Calibri"/>
                <a:ea typeface="Calibri"/>
                <a:cs typeface="Calibri"/>
                <a:sym typeface="Calibri"/>
              </a:defRPr>
            </a:lvl8pPr>
            <a:lvl9pPr indent="-11846" lvl="8" marL="4875946" marR="0" rtl="0" algn="l">
              <a:spcBef>
                <a:spcPts val="0"/>
              </a:spcBef>
              <a:buNone/>
              <a:defRPr b="0" i="0" sz="2400" u="none" cap="none" strike="noStrike">
                <a:solidFill>
                  <a:schemeClr val="lt1"/>
                </a:solidFill>
                <a:latin typeface="Calibri"/>
                <a:ea typeface="Calibri"/>
                <a:cs typeface="Calibri"/>
                <a:sym typeface="Calibri"/>
              </a:defRPr>
            </a:lvl9pPr>
          </a:lstStyle>
          <a:p/>
        </p:txBody>
      </p:sp>
      <p:sp>
        <p:nvSpPr>
          <p:cNvPr id="249" name="Shape 249"/>
          <p:cNvSpPr txBox="1"/>
          <p:nvPr>
            <p:ph idx="11" type="ftr"/>
          </p:nvPr>
        </p:nvSpPr>
        <p:spPr>
          <a:xfrm>
            <a:off x="2590800" y="6356351"/>
            <a:ext cx="3962400" cy="365100"/>
          </a:xfrm>
          <a:prstGeom prst="rect">
            <a:avLst/>
          </a:prstGeom>
          <a:noFill/>
          <a:ln>
            <a:noFill/>
          </a:ln>
        </p:spPr>
        <p:txBody>
          <a:bodyPr anchorCtr="0" anchor="ctr" bIns="91425" lIns="91425" rIns="91425" tIns="91425"/>
          <a:lstStyle>
            <a:lvl1pPr indent="0" lvl="0" marL="0" marR="0" rtl="0" algn="ctr">
              <a:spcBef>
                <a:spcPts val="0"/>
              </a:spcBef>
              <a:buNone/>
              <a:defRPr sz="1200">
                <a:solidFill>
                  <a:schemeClr val="lt1"/>
                </a:solidFill>
                <a:latin typeface="Calibri"/>
                <a:ea typeface="Calibri"/>
                <a:cs typeface="Calibri"/>
                <a:sym typeface="Calibri"/>
              </a:defRPr>
            </a:lvl1pPr>
            <a:lvl2pPr indent="-12593" lvl="1" marL="609493" marR="0" rtl="0" algn="l">
              <a:spcBef>
                <a:spcPts val="0"/>
              </a:spcBef>
              <a:buNone/>
              <a:defRPr b="0" i="0" sz="2400" u="none" cap="none" strike="noStrike">
                <a:solidFill>
                  <a:schemeClr val="lt1"/>
                </a:solidFill>
                <a:latin typeface="Calibri"/>
                <a:ea typeface="Calibri"/>
                <a:cs typeface="Calibri"/>
                <a:sym typeface="Calibri"/>
              </a:defRPr>
            </a:lvl2pPr>
            <a:lvl3pPr indent="-12486" lvl="2" marL="1218986" marR="0" rtl="0" algn="l">
              <a:spcBef>
                <a:spcPts val="0"/>
              </a:spcBef>
              <a:buNone/>
              <a:defRPr b="0" i="0" sz="2400" u="none" cap="none" strike="noStrike">
                <a:solidFill>
                  <a:schemeClr val="lt1"/>
                </a:solidFill>
                <a:latin typeface="Calibri"/>
                <a:ea typeface="Calibri"/>
                <a:cs typeface="Calibri"/>
                <a:sym typeface="Calibri"/>
              </a:defRPr>
            </a:lvl3pPr>
            <a:lvl4pPr indent="-12379" lvl="3" marL="1828479" marR="0" rtl="0" algn="l">
              <a:spcBef>
                <a:spcPts val="0"/>
              </a:spcBef>
              <a:buNone/>
              <a:defRPr b="0" i="0" sz="2400" u="none" cap="none" strike="noStrike">
                <a:solidFill>
                  <a:schemeClr val="lt1"/>
                </a:solidFill>
                <a:latin typeface="Calibri"/>
                <a:ea typeface="Calibri"/>
                <a:cs typeface="Calibri"/>
                <a:sym typeface="Calibri"/>
              </a:defRPr>
            </a:lvl4pPr>
            <a:lvl5pPr indent="-12273" lvl="4" marL="2437973" marR="0" rtl="0" algn="l">
              <a:spcBef>
                <a:spcPts val="0"/>
              </a:spcBef>
              <a:buNone/>
              <a:defRPr b="0" i="0" sz="2400" u="none" cap="none" strike="noStrike">
                <a:solidFill>
                  <a:schemeClr val="lt1"/>
                </a:solidFill>
                <a:latin typeface="Calibri"/>
                <a:ea typeface="Calibri"/>
                <a:cs typeface="Calibri"/>
                <a:sym typeface="Calibri"/>
              </a:defRPr>
            </a:lvl5pPr>
            <a:lvl6pPr indent="-12166" lvl="5" marL="3047466" marR="0" rtl="0" algn="l">
              <a:spcBef>
                <a:spcPts val="0"/>
              </a:spcBef>
              <a:buNone/>
              <a:defRPr b="0" i="0" sz="2400" u="none" cap="none" strike="noStrike">
                <a:solidFill>
                  <a:schemeClr val="lt1"/>
                </a:solidFill>
                <a:latin typeface="Calibri"/>
                <a:ea typeface="Calibri"/>
                <a:cs typeface="Calibri"/>
                <a:sym typeface="Calibri"/>
              </a:defRPr>
            </a:lvl6pPr>
            <a:lvl7pPr indent="-12059" lvl="6" marL="3656959" marR="0" rtl="0" algn="l">
              <a:spcBef>
                <a:spcPts val="0"/>
              </a:spcBef>
              <a:buNone/>
              <a:defRPr b="0" i="0" sz="2400" u="none" cap="none" strike="noStrike">
                <a:solidFill>
                  <a:schemeClr val="lt1"/>
                </a:solidFill>
                <a:latin typeface="Calibri"/>
                <a:ea typeface="Calibri"/>
                <a:cs typeface="Calibri"/>
                <a:sym typeface="Calibri"/>
              </a:defRPr>
            </a:lvl7pPr>
            <a:lvl8pPr indent="-11953" lvl="7" marL="4266453" marR="0" rtl="0" algn="l">
              <a:spcBef>
                <a:spcPts val="0"/>
              </a:spcBef>
              <a:buNone/>
              <a:defRPr b="0" i="0" sz="2400" u="none" cap="none" strike="noStrike">
                <a:solidFill>
                  <a:schemeClr val="lt1"/>
                </a:solidFill>
                <a:latin typeface="Calibri"/>
                <a:ea typeface="Calibri"/>
                <a:cs typeface="Calibri"/>
                <a:sym typeface="Calibri"/>
              </a:defRPr>
            </a:lvl8pPr>
            <a:lvl9pPr indent="-11846" lvl="8" marL="4875946" marR="0" rtl="0" algn="l">
              <a:spcBef>
                <a:spcPts val="0"/>
              </a:spcBef>
              <a:buNone/>
              <a:defRPr b="0" i="0" sz="2400" u="none" cap="none" strike="noStrike">
                <a:solidFill>
                  <a:schemeClr val="lt1"/>
                </a:solidFill>
                <a:latin typeface="Calibri"/>
                <a:ea typeface="Calibri"/>
                <a:cs typeface="Calibri"/>
                <a:sym typeface="Calibri"/>
              </a:defRPr>
            </a:lvl9pPr>
          </a:lstStyle>
          <a:p/>
        </p:txBody>
      </p:sp>
      <p:sp>
        <p:nvSpPr>
          <p:cNvPr id="250" name="Shape 250"/>
          <p:cNvSpPr txBox="1"/>
          <p:nvPr>
            <p:ph idx="12" type="sldNum"/>
          </p:nvPr>
        </p:nvSpPr>
        <p:spPr>
          <a:xfrm>
            <a:off x="7924800" y="6356351"/>
            <a:ext cx="762000" cy="365100"/>
          </a:xfrm>
          <a:prstGeom prst="rect">
            <a:avLst/>
          </a:prstGeom>
          <a:noFill/>
          <a:ln>
            <a:noFill/>
          </a:ln>
        </p:spPr>
        <p:txBody>
          <a:bodyPr anchorCtr="0" anchor="ctr" bIns="60925" lIns="121875" rIns="121875" tIns="60925">
            <a:noAutofit/>
          </a:bodyPr>
          <a:lstStyle/>
          <a:p>
            <a:pPr indent="0" lvl="0" marL="0" marR="0" rtl="0" algn="r">
              <a:spcBef>
                <a:spcPts val="0"/>
              </a:spcBef>
              <a:buSzPct val="25000"/>
              <a:buNone/>
            </a:pPr>
            <a:fld id="{00000000-1234-1234-1234-123412341234}" type="slidenum">
              <a:rPr lang="en-US" sz="1200">
                <a:solidFill>
                  <a:schemeClr val="lt1"/>
                </a:solidFill>
                <a:latin typeface="Calibri"/>
                <a:ea typeface="Calibri"/>
                <a:cs typeface="Calibri"/>
                <a:sym typeface="Calibri"/>
              </a:rPr>
              <a:t>‹#›</a:t>
            </a:fld>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Two Content">
    <p:spTree>
      <p:nvGrpSpPr>
        <p:cNvPr id="251" name="Shape 251"/>
        <p:cNvGrpSpPr/>
        <p:nvPr/>
      </p:nvGrpSpPr>
      <p:grpSpPr>
        <a:xfrm>
          <a:off x="0" y="0"/>
          <a:ext cx="0" cy="0"/>
          <a:chOff x="0" y="0"/>
          <a:chExt cx="0" cy="0"/>
        </a:xfrm>
      </p:grpSpPr>
      <p:sp>
        <p:nvSpPr>
          <p:cNvPr id="252" name="Shape 252"/>
          <p:cNvSpPr txBox="1"/>
          <p:nvPr>
            <p:ph type="title"/>
          </p:nvPr>
        </p:nvSpPr>
        <p:spPr>
          <a:xfrm>
            <a:off x="914400" y="274637"/>
            <a:ext cx="7772400" cy="1224000"/>
          </a:xfrm>
          <a:prstGeom prst="rect">
            <a:avLst/>
          </a:prstGeom>
          <a:noFill/>
          <a:ln>
            <a:noFill/>
          </a:ln>
        </p:spPr>
        <p:txBody>
          <a:bodyPr anchorCtr="0" anchor="b" bIns="91425" lIns="91425" rIns="91425" tIns="91425"/>
          <a:lstStyle>
            <a:lvl1pPr indent="0" lvl="0" marL="0" marR="0" rtl="0" algn="l">
              <a:lnSpc>
                <a:spcPct val="90000"/>
              </a:lnSpc>
              <a:spcBef>
                <a:spcPts val="0"/>
              </a:spcBef>
              <a:buClr>
                <a:schemeClr val="lt1"/>
              </a:buClr>
              <a:buFont typeface="Calibri"/>
              <a:buNone/>
              <a:defRPr b="0" i="0" sz="3600" u="none" cap="none" strike="noStrike">
                <a:solidFill>
                  <a:schemeClr val="lt1"/>
                </a:solidFill>
                <a:latin typeface="Calibri"/>
                <a:ea typeface="Calibri"/>
                <a:cs typeface="Calibri"/>
                <a:sym typeface="Calibri"/>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
        <p:nvSpPr>
          <p:cNvPr id="253" name="Shape 253"/>
          <p:cNvSpPr txBox="1"/>
          <p:nvPr>
            <p:ph idx="1" type="body"/>
          </p:nvPr>
        </p:nvSpPr>
        <p:spPr>
          <a:xfrm>
            <a:off x="914400" y="1706880"/>
            <a:ext cx="3810000" cy="4465200"/>
          </a:xfrm>
          <a:prstGeom prst="rect">
            <a:avLst/>
          </a:prstGeom>
          <a:noFill/>
          <a:ln>
            <a:noFill/>
          </a:ln>
        </p:spPr>
        <p:txBody>
          <a:bodyPr anchorCtr="0" anchor="t" bIns="91425" lIns="91425" rIns="91425" tIns="91425"/>
          <a:lstStyle>
            <a:lvl1pPr indent="-126946" lvl="0" marL="304746" marR="0" rtl="0" algn="l">
              <a:lnSpc>
                <a:spcPct val="90000"/>
              </a:lnSpc>
              <a:spcBef>
                <a:spcPts val="1600"/>
              </a:spcBef>
              <a:buClr>
                <a:schemeClr val="accent1"/>
              </a:buClr>
              <a:buSzPct val="100000"/>
              <a:buFont typeface="Arial"/>
              <a:buChar char="•"/>
              <a:defRPr b="0" i="0" sz="2800" u="none" cap="none" strike="noStrike">
                <a:solidFill>
                  <a:schemeClr val="lt1"/>
                </a:solidFill>
                <a:latin typeface="Calibri"/>
                <a:ea typeface="Calibri"/>
                <a:cs typeface="Calibri"/>
                <a:sym typeface="Calibri"/>
              </a:defRPr>
            </a:lvl1pPr>
            <a:lvl2pPr indent="-119273" lvl="1" marL="609493" marR="0" rtl="0" algn="l">
              <a:lnSpc>
                <a:spcPct val="90000"/>
              </a:lnSpc>
              <a:spcBef>
                <a:spcPts val="800"/>
              </a:spcBef>
              <a:buClr>
                <a:schemeClr val="accent1"/>
              </a:buClr>
              <a:buSzPct val="80000"/>
              <a:buFont typeface="Arial"/>
              <a:buChar char="•"/>
              <a:defRPr b="0" i="0" sz="2400" u="none" cap="none" strike="noStrike">
                <a:solidFill>
                  <a:schemeClr val="lt1"/>
                </a:solidFill>
                <a:latin typeface="Calibri"/>
                <a:ea typeface="Calibri"/>
                <a:cs typeface="Calibri"/>
                <a:sym typeface="Calibri"/>
              </a:defRPr>
            </a:lvl2pPr>
            <a:lvl3pPr indent="-139539" lvl="2" marL="914239" marR="0" rtl="0" algn="l">
              <a:lnSpc>
                <a:spcPct val="90000"/>
              </a:lnSpc>
              <a:spcBef>
                <a:spcPts val="800"/>
              </a:spcBef>
              <a:buClr>
                <a:schemeClr val="accent1"/>
              </a:buClr>
              <a:buSzPct val="80000"/>
              <a:buFont typeface="Arial"/>
              <a:buChar char="•"/>
              <a:defRPr b="0" i="0" sz="2000" u="none" cap="none" strike="noStrike">
                <a:solidFill>
                  <a:schemeClr val="lt1"/>
                </a:solidFill>
                <a:latin typeface="Calibri"/>
                <a:ea typeface="Calibri"/>
                <a:cs typeface="Calibri"/>
                <a:sym typeface="Calibri"/>
              </a:defRPr>
            </a:lvl3pPr>
            <a:lvl4pPr indent="-139486" lvl="3" marL="1218986" marR="0" rtl="0" algn="l">
              <a:lnSpc>
                <a:spcPct val="90000"/>
              </a:lnSpc>
              <a:spcBef>
                <a:spcPts val="800"/>
              </a:spcBef>
              <a:buClr>
                <a:schemeClr val="accent1"/>
              </a:buClr>
              <a:buSzPct val="80000"/>
              <a:buFont typeface="Arial"/>
              <a:buChar char="•"/>
              <a:defRPr b="0" i="0" sz="2000" u="none" cap="none" strike="noStrike">
                <a:solidFill>
                  <a:schemeClr val="lt1"/>
                </a:solidFill>
                <a:latin typeface="Calibri"/>
                <a:ea typeface="Calibri"/>
                <a:cs typeface="Calibri"/>
                <a:sym typeface="Calibri"/>
              </a:defRPr>
            </a:lvl4pPr>
            <a:lvl5pPr indent="-139433" lvl="4" marL="1523733" marR="0" rtl="0" algn="l">
              <a:lnSpc>
                <a:spcPct val="90000"/>
              </a:lnSpc>
              <a:spcBef>
                <a:spcPts val="800"/>
              </a:spcBef>
              <a:buClr>
                <a:schemeClr val="accent1"/>
              </a:buClr>
              <a:buSzPct val="80000"/>
              <a:buFont typeface="Arial"/>
              <a:buChar char="•"/>
              <a:defRPr b="0" i="0" sz="2000" u="none" cap="none" strike="noStrike">
                <a:solidFill>
                  <a:schemeClr val="lt1"/>
                </a:solidFill>
                <a:latin typeface="Calibri"/>
                <a:ea typeface="Calibri"/>
                <a:cs typeface="Calibri"/>
                <a:sym typeface="Calibri"/>
              </a:defRPr>
            </a:lvl5pPr>
            <a:lvl6pPr indent="-139379" lvl="5" marL="1828479" marR="0" rtl="0" algn="l">
              <a:lnSpc>
                <a:spcPct val="90000"/>
              </a:lnSpc>
              <a:spcBef>
                <a:spcPts val="800"/>
              </a:spcBef>
              <a:buClr>
                <a:schemeClr val="accent1"/>
              </a:buClr>
              <a:buSzPct val="80000"/>
              <a:buFont typeface="Arial"/>
              <a:buChar char="•"/>
              <a:defRPr b="0" i="0" sz="2000" u="none" cap="none" strike="noStrike">
                <a:solidFill>
                  <a:schemeClr val="lt1"/>
                </a:solidFill>
                <a:latin typeface="Calibri"/>
                <a:ea typeface="Calibri"/>
                <a:cs typeface="Calibri"/>
                <a:sym typeface="Calibri"/>
              </a:defRPr>
            </a:lvl6pPr>
            <a:lvl7pPr indent="-139326" lvl="6" marL="2133226" marR="0" rtl="0" algn="l">
              <a:lnSpc>
                <a:spcPct val="90000"/>
              </a:lnSpc>
              <a:spcBef>
                <a:spcPts val="800"/>
              </a:spcBef>
              <a:buClr>
                <a:schemeClr val="accent1"/>
              </a:buClr>
              <a:buSzPct val="80000"/>
              <a:buFont typeface="Arial"/>
              <a:buChar char="•"/>
              <a:defRPr b="0" i="0" sz="2000" u="none" cap="none" strike="noStrike">
                <a:solidFill>
                  <a:schemeClr val="lt1"/>
                </a:solidFill>
                <a:latin typeface="Calibri"/>
                <a:ea typeface="Calibri"/>
                <a:cs typeface="Calibri"/>
                <a:sym typeface="Calibri"/>
              </a:defRPr>
            </a:lvl7pPr>
            <a:lvl8pPr indent="-139273" lvl="7" marL="2437973" marR="0" rtl="0" algn="l">
              <a:lnSpc>
                <a:spcPct val="90000"/>
              </a:lnSpc>
              <a:spcBef>
                <a:spcPts val="800"/>
              </a:spcBef>
              <a:buClr>
                <a:schemeClr val="accent1"/>
              </a:buClr>
              <a:buSzPct val="80000"/>
              <a:buFont typeface="Arial"/>
              <a:buChar char="•"/>
              <a:defRPr b="0" i="0" sz="2000" u="none" cap="none" strike="noStrike">
                <a:solidFill>
                  <a:schemeClr val="lt1"/>
                </a:solidFill>
                <a:latin typeface="Calibri"/>
                <a:ea typeface="Calibri"/>
                <a:cs typeface="Calibri"/>
                <a:sym typeface="Calibri"/>
              </a:defRPr>
            </a:lvl8pPr>
            <a:lvl9pPr indent="-139219" lvl="8" marL="2742720" marR="0" rtl="0" algn="l">
              <a:lnSpc>
                <a:spcPct val="90000"/>
              </a:lnSpc>
              <a:spcBef>
                <a:spcPts val="800"/>
              </a:spcBef>
              <a:buClr>
                <a:schemeClr val="accent1"/>
              </a:buClr>
              <a:buSzPct val="80000"/>
              <a:buFont typeface="Arial"/>
              <a:buChar char="•"/>
              <a:defRPr b="0" i="0" sz="2000" u="none" cap="none" strike="noStrike">
                <a:solidFill>
                  <a:schemeClr val="lt1"/>
                </a:solidFill>
                <a:latin typeface="Calibri"/>
                <a:ea typeface="Calibri"/>
                <a:cs typeface="Calibri"/>
                <a:sym typeface="Calibri"/>
              </a:defRPr>
            </a:lvl9pPr>
          </a:lstStyle>
          <a:p/>
        </p:txBody>
      </p:sp>
      <p:sp>
        <p:nvSpPr>
          <p:cNvPr id="254" name="Shape 254"/>
          <p:cNvSpPr txBox="1"/>
          <p:nvPr>
            <p:ph idx="2" type="body"/>
          </p:nvPr>
        </p:nvSpPr>
        <p:spPr>
          <a:xfrm>
            <a:off x="4876800" y="1706880"/>
            <a:ext cx="3810000" cy="4465200"/>
          </a:xfrm>
          <a:prstGeom prst="rect">
            <a:avLst/>
          </a:prstGeom>
          <a:noFill/>
          <a:ln>
            <a:noFill/>
          </a:ln>
        </p:spPr>
        <p:txBody>
          <a:bodyPr anchorCtr="0" anchor="t" bIns="91425" lIns="91425" rIns="91425" tIns="91425"/>
          <a:lstStyle>
            <a:lvl1pPr indent="-126946" lvl="0" marL="304746" marR="0" rtl="0" algn="l">
              <a:lnSpc>
                <a:spcPct val="90000"/>
              </a:lnSpc>
              <a:spcBef>
                <a:spcPts val="1600"/>
              </a:spcBef>
              <a:buClr>
                <a:schemeClr val="accent1"/>
              </a:buClr>
              <a:buSzPct val="100000"/>
              <a:buFont typeface="Arial"/>
              <a:buChar char="•"/>
              <a:defRPr b="0" i="0" sz="2800" u="none" cap="none" strike="noStrike">
                <a:solidFill>
                  <a:schemeClr val="lt1"/>
                </a:solidFill>
                <a:latin typeface="Calibri"/>
                <a:ea typeface="Calibri"/>
                <a:cs typeface="Calibri"/>
                <a:sym typeface="Calibri"/>
              </a:defRPr>
            </a:lvl1pPr>
            <a:lvl2pPr indent="-119273" lvl="1" marL="609493" marR="0" rtl="0" algn="l">
              <a:lnSpc>
                <a:spcPct val="90000"/>
              </a:lnSpc>
              <a:spcBef>
                <a:spcPts val="800"/>
              </a:spcBef>
              <a:buClr>
                <a:schemeClr val="accent1"/>
              </a:buClr>
              <a:buSzPct val="80000"/>
              <a:buFont typeface="Arial"/>
              <a:buChar char="•"/>
              <a:defRPr b="0" i="0" sz="2400" u="none" cap="none" strike="noStrike">
                <a:solidFill>
                  <a:schemeClr val="lt1"/>
                </a:solidFill>
                <a:latin typeface="Calibri"/>
                <a:ea typeface="Calibri"/>
                <a:cs typeface="Calibri"/>
                <a:sym typeface="Calibri"/>
              </a:defRPr>
            </a:lvl2pPr>
            <a:lvl3pPr indent="-139539" lvl="2" marL="914239" marR="0" rtl="0" algn="l">
              <a:lnSpc>
                <a:spcPct val="90000"/>
              </a:lnSpc>
              <a:spcBef>
                <a:spcPts val="800"/>
              </a:spcBef>
              <a:buClr>
                <a:schemeClr val="accent1"/>
              </a:buClr>
              <a:buSzPct val="80000"/>
              <a:buFont typeface="Arial"/>
              <a:buChar char="•"/>
              <a:defRPr b="0" i="0" sz="2000" u="none" cap="none" strike="noStrike">
                <a:solidFill>
                  <a:schemeClr val="lt1"/>
                </a:solidFill>
                <a:latin typeface="Calibri"/>
                <a:ea typeface="Calibri"/>
                <a:cs typeface="Calibri"/>
                <a:sym typeface="Calibri"/>
              </a:defRPr>
            </a:lvl3pPr>
            <a:lvl4pPr indent="-139486" lvl="3" marL="1218986" marR="0" rtl="0" algn="l">
              <a:lnSpc>
                <a:spcPct val="90000"/>
              </a:lnSpc>
              <a:spcBef>
                <a:spcPts val="800"/>
              </a:spcBef>
              <a:buClr>
                <a:schemeClr val="accent1"/>
              </a:buClr>
              <a:buSzPct val="80000"/>
              <a:buFont typeface="Arial"/>
              <a:buChar char="•"/>
              <a:defRPr b="0" i="0" sz="2000" u="none" cap="none" strike="noStrike">
                <a:solidFill>
                  <a:schemeClr val="lt1"/>
                </a:solidFill>
                <a:latin typeface="Calibri"/>
                <a:ea typeface="Calibri"/>
                <a:cs typeface="Calibri"/>
                <a:sym typeface="Calibri"/>
              </a:defRPr>
            </a:lvl4pPr>
            <a:lvl5pPr indent="-139433" lvl="4" marL="1523733" marR="0" rtl="0" algn="l">
              <a:lnSpc>
                <a:spcPct val="90000"/>
              </a:lnSpc>
              <a:spcBef>
                <a:spcPts val="800"/>
              </a:spcBef>
              <a:buClr>
                <a:schemeClr val="accent1"/>
              </a:buClr>
              <a:buSzPct val="80000"/>
              <a:buFont typeface="Arial"/>
              <a:buChar char="•"/>
              <a:defRPr b="0" i="0" sz="2000" u="none" cap="none" strike="noStrike">
                <a:solidFill>
                  <a:schemeClr val="lt1"/>
                </a:solidFill>
                <a:latin typeface="Calibri"/>
                <a:ea typeface="Calibri"/>
                <a:cs typeface="Calibri"/>
                <a:sym typeface="Calibri"/>
              </a:defRPr>
            </a:lvl5pPr>
            <a:lvl6pPr indent="-139379" lvl="5" marL="1828479" marR="0" rtl="0" algn="l">
              <a:lnSpc>
                <a:spcPct val="90000"/>
              </a:lnSpc>
              <a:spcBef>
                <a:spcPts val="800"/>
              </a:spcBef>
              <a:buClr>
                <a:schemeClr val="accent1"/>
              </a:buClr>
              <a:buSzPct val="80000"/>
              <a:buFont typeface="Arial"/>
              <a:buChar char="•"/>
              <a:defRPr b="0" i="0" sz="2000" u="none" cap="none" strike="noStrike">
                <a:solidFill>
                  <a:schemeClr val="lt1"/>
                </a:solidFill>
                <a:latin typeface="Calibri"/>
                <a:ea typeface="Calibri"/>
                <a:cs typeface="Calibri"/>
                <a:sym typeface="Calibri"/>
              </a:defRPr>
            </a:lvl6pPr>
            <a:lvl7pPr indent="-139326" lvl="6" marL="2133226" marR="0" rtl="0" algn="l">
              <a:lnSpc>
                <a:spcPct val="90000"/>
              </a:lnSpc>
              <a:spcBef>
                <a:spcPts val="800"/>
              </a:spcBef>
              <a:buClr>
                <a:schemeClr val="accent1"/>
              </a:buClr>
              <a:buSzPct val="80000"/>
              <a:buFont typeface="Arial"/>
              <a:buChar char="•"/>
              <a:defRPr b="0" i="0" sz="2000" u="none" cap="none" strike="noStrike">
                <a:solidFill>
                  <a:schemeClr val="lt1"/>
                </a:solidFill>
                <a:latin typeface="Calibri"/>
                <a:ea typeface="Calibri"/>
                <a:cs typeface="Calibri"/>
                <a:sym typeface="Calibri"/>
              </a:defRPr>
            </a:lvl7pPr>
            <a:lvl8pPr indent="-139273" lvl="7" marL="2437973" marR="0" rtl="0" algn="l">
              <a:lnSpc>
                <a:spcPct val="90000"/>
              </a:lnSpc>
              <a:spcBef>
                <a:spcPts val="800"/>
              </a:spcBef>
              <a:buClr>
                <a:schemeClr val="accent1"/>
              </a:buClr>
              <a:buSzPct val="80000"/>
              <a:buFont typeface="Arial"/>
              <a:buChar char="•"/>
              <a:defRPr b="0" i="0" sz="2000" u="none" cap="none" strike="noStrike">
                <a:solidFill>
                  <a:schemeClr val="lt1"/>
                </a:solidFill>
                <a:latin typeface="Calibri"/>
                <a:ea typeface="Calibri"/>
                <a:cs typeface="Calibri"/>
                <a:sym typeface="Calibri"/>
              </a:defRPr>
            </a:lvl8pPr>
            <a:lvl9pPr indent="-139219" lvl="8" marL="2742720" marR="0" rtl="0" algn="l">
              <a:lnSpc>
                <a:spcPct val="90000"/>
              </a:lnSpc>
              <a:spcBef>
                <a:spcPts val="800"/>
              </a:spcBef>
              <a:buClr>
                <a:schemeClr val="accent1"/>
              </a:buClr>
              <a:buSzPct val="80000"/>
              <a:buFont typeface="Arial"/>
              <a:buChar char="•"/>
              <a:defRPr b="0" i="0" sz="2000" u="none" cap="none" strike="noStrike">
                <a:solidFill>
                  <a:schemeClr val="lt1"/>
                </a:solidFill>
                <a:latin typeface="Calibri"/>
                <a:ea typeface="Calibri"/>
                <a:cs typeface="Calibri"/>
                <a:sym typeface="Calibri"/>
              </a:defRPr>
            </a:lvl9pPr>
          </a:lstStyle>
          <a:p/>
        </p:txBody>
      </p:sp>
      <p:sp>
        <p:nvSpPr>
          <p:cNvPr id="255" name="Shape 255"/>
          <p:cNvSpPr txBox="1"/>
          <p:nvPr>
            <p:ph idx="10" type="dt"/>
          </p:nvPr>
        </p:nvSpPr>
        <p:spPr>
          <a:xfrm>
            <a:off x="914399" y="6356351"/>
            <a:ext cx="1676400" cy="365100"/>
          </a:xfrm>
          <a:prstGeom prst="rect">
            <a:avLst/>
          </a:prstGeom>
          <a:noFill/>
          <a:ln>
            <a:noFill/>
          </a:ln>
        </p:spPr>
        <p:txBody>
          <a:bodyPr anchorCtr="0" anchor="ctr" bIns="91425" lIns="91425" rIns="91425" tIns="91425"/>
          <a:lstStyle>
            <a:lvl1pPr indent="0" lvl="0" marL="0" marR="0" rtl="0" algn="l">
              <a:spcBef>
                <a:spcPts val="0"/>
              </a:spcBef>
              <a:buNone/>
              <a:defRPr sz="1200">
                <a:solidFill>
                  <a:schemeClr val="lt1"/>
                </a:solidFill>
                <a:latin typeface="Calibri"/>
                <a:ea typeface="Calibri"/>
                <a:cs typeface="Calibri"/>
                <a:sym typeface="Calibri"/>
              </a:defRPr>
            </a:lvl1pPr>
            <a:lvl2pPr indent="-12593" lvl="1" marL="609493" marR="0" rtl="0" algn="l">
              <a:spcBef>
                <a:spcPts val="0"/>
              </a:spcBef>
              <a:buNone/>
              <a:defRPr b="0" i="0" sz="2400" u="none" cap="none" strike="noStrike">
                <a:solidFill>
                  <a:schemeClr val="lt1"/>
                </a:solidFill>
                <a:latin typeface="Calibri"/>
                <a:ea typeface="Calibri"/>
                <a:cs typeface="Calibri"/>
                <a:sym typeface="Calibri"/>
              </a:defRPr>
            </a:lvl2pPr>
            <a:lvl3pPr indent="-12486" lvl="2" marL="1218986" marR="0" rtl="0" algn="l">
              <a:spcBef>
                <a:spcPts val="0"/>
              </a:spcBef>
              <a:buNone/>
              <a:defRPr b="0" i="0" sz="2400" u="none" cap="none" strike="noStrike">
                <a:solidFill>
                  <a:schemeClr val="lt1"/>
                </a:solidFill>
                <a:latin typeface="Calibri"/>
                <a:ea typeface="Calibri"/>
                <a:cs typeface="Calibri"/>
                <a:sym typeface="Calibri"/>
              </a:defRPr>
            </a:lvl3pPr>
            <a:lvl4pPr indent="-12379" lvl="3" marL="1828479" marR="0" rtl="0" algn="l">
              <a:spcBef>
                <a:spcPts val="0"/>
              </a:spcBef>
              <a:buNone/>
              <a:defRPr b="0" i="0" sz="2400" u="none" cap="none" strike="noStrike">
                <a:solidFill>
                  <a:schemeClr val="lt1"/>
                </a:solidFill>
                <a:latin typeface="Calibri"/>
                <a:ea typeface="Calibri"/>
                <a:cs typeface="Calibri"/>
                <a:sym typeface="Calibri"/>
              </a:defRPr>
            </a:lvl4pPr>
            <a:lvl5pPr indent="-12273" lvl="4" marL="2437973" marR="0" rtl="0" algn="l">
              <a:spcBef>
                <a:spcPts val="0"/>
              </a:spcBef>
              <a:buNone/>
              <a:defRPr b="0" i="0" sz="2400" u="none" cap="none" strike="noStrike">
                <a:solidFill>
                  <a:schemeClr val="lt1"/>
                </a:solidFill>
                <a:latin typeface="Calibri"/>
                <a:ea typeface="Calibri"/>
                <a:cs typeface="Calibri"/>
                <a:sym typeface="Calibri"/>
              </a:defRPr>
            </a:lvl5pPr>
            <a:lvl6pPr indent="-12166" lvl="5" marL="3047466" marR="0" rtl="0" algn="l">
              <a:spcBef>
                <a:spcPts val="0"/>
              </a:spcBef>
              <a:buNone/>
              <a:defRPr b="0" i="0" sz="2400" u="none" cap="none" strike="noStrike">
                <a:solidFill>
                  <a:schemeClr val="lt1"/>
                </a:solidFill>
                <a:latin typeface="Calibri"/>
                <a:ea typeface="Calibri"/>
                <a:cs typeface="Calibri"/>
                <a:sym typeface="Calibri"/>
              </a:defRPr>
            </a:lvl6pPr>
            <a:lvl7pPr indent="-12059" lvl="6" marL="3656959" marR="0" rtl="0" algn="l">
              <a:spcBef>
                <a:spcPts val="0"/>
              </a:spcBef>
              <a:buNone/>
              <a:defRPr b="0" i="0" sz="2400" u="none" cap="none" strike="noStrike">
                <a:solidFill>
                  <a:schemeClr val="lt1"/>
                </a:solidFill>
                <a:latin typeface="Calibri"/>
                <a:ea typeface="Calibri"/>
                <a:cs typeface="Calibri"/>
                <a:sym typeface="Calibri"/>
              </a:defRPr>
            </a:lvl7pPr>
            <a:lvl8pPr indent="-11953" lvl="7" marL="4266453" marR="0" rtl="0" algn="l">
              <a:spcBef>
                <a:spcPts val="0"/>
              </a:spcBef>
              <a:buNone/>
              <a:defRPr b="0" i="0" sz="2400" u="none" cap="none" strike="noStrike">
                <a:solidFill>
                  <a:schemeClr val="lt1"/>
                </a:solidFill>
                <a:latin typeface="Calibri"/>
                <a:ea typeface="Calibri"/>
                <a:cs typeface="Calibri"/>
                <a:sym typeface="Calibri"/>
              </a:defRPr>
            </a:lvl8pPr>
            <a:lvl9pPr indent="-11846" lvl="8" marL="4875946" marR="0" rtl="0" algn="l">
              <a:spcBef>
                <a:spcPts val="0"/>
              </a:spcBef>
              <a:buNone/>
              <a:defRPr b="0" i="0" sz="2400" u="none" cap="none" strike="noStrike">
                <a:solidFill>
                  <a:schemeClr val="lt1"/>
                </a:solidFill>
                <a:latin typeface="Calibri"/>
                <a:ea typeface="Calibri"/>
                <a:cs typeface="Calibri"/>
                <a:sym typeface="Calibri"/>
              </a:defRPr>
            </a:lvl9pPr>
          </a:lstStyle>
          <a:p/>
        </p:txBody>
      </p:sp>
      <p:sp>
        <p:nvSpPr>
          <p:cNvPr id="256" name="Shape 256"/>
          <p:cNvSpPr txBox="1"/>
          <p:nvPr>
            <p:ph idx="11" type="ftr"/>
          </p:nvPr>
        </p:nvSpPr>
        <p:spPr>
          <a:xfrm>
            <a:off x="2590800" y="6356351"/>
            <a:ext cx="3962400" cy="365100"/>
          </a:xfrm>
          <a:prstGeom prst="rect">
            <a:avLst/>
          </a:prstGeom>
          <a:noFill/>
          <a:ln>
            <a:noFill/>
          </a:ln>
        </p:spPr>
        <p:txBody>
          <a:bodyPr anchorCtr="0" anchor="ctr" bIns="91425" lIns="91425" rIns="91425" tIns="91425"/>
          <a:lstStyle>
            <a:lvl1pPr indent="0" lvl="0" marL="0" marR="0" rtl="0" algn="ctr">
              <a:spcBef>
                <a:spcPts val="0"/>
              </a:spcBef>
              <a:buNone/>
              <a:defRPr sz="1200">
                <a:solidFill>
                  <a:schemeClr val="lt1"/>
                </a:solidFill>
                <a:latin typeface="Calibri"/>
                <a:ea typeface="Calibri"/>
                <a:cs typeface="Calibri"/>
                <a:sym typeface="Calibri"/>
              </a:defRPr>
            </a:lvl1pPr>
            <a:lvl2pPr indent="-12593" lvl="1" marL="609493" marR="0" rtl="0" algn="l">
              <a:spcBef>
                <a:spcPts val="0"/>
              </a:spcBef>
              <a:buNone/>
              <a:defRPr b="0" i="0" sz="2400" u="none" cap="none" strike="noStrike">
                <a:solidFill>
                  <a:schemeClr val="lt1"/>
                </a:solidFill>
                <a:latin typeface="Calibri"/>
                <a:ea typeface="Calibri"/>
                <a:cs typeface="Calibri"/>
                <a:sym typeface="Calibri"/>
              </a:defRPr>
            </a:lvl2pPr>
            <a:lvl3pPr indent="-12486" lvl="2" marL="1218986" marR="0" rtl="0" algn="l">
              <a:spcBef>
                <a:spcPts val="0"/>
              </a:spcBef>
              <a:buNone/>
              <a:defRPr b="0" i="0" sz="2400" u="none" cap="none" strike="noStrike">
                <a:solidFill>
                  <a:schemeClr val="lt1"/>
                </a:solidFill>
                <a:latin typeface="Calibri"/>
                <a:ea typeface="Calibri"/>
                <a:cs typeface="Calibri"/>
                <a:sym typeface="Calibri"/>
              </a:defRPr>
            </a:lvl3pPr>
            <a:lvl4pPr indent="-12379" lvl="3" marL="1828479" marR="0" rtl="0" algn="l">
              <a:spcBef>
                <a:spcPts val="0"/>
              </a:spcBef>
              <a:buNone/>
              <a:defRPr b="0" i="0" sz="2400" u="none" cap="none" strike="noStrike">
                <a:solidFill>
                  <a:schemeClr val="lt1"/>
                </a:solidFill>
                <a:latin typeface="Calibri"/>
                <a:ea typeface="Calibri"/>
                <a:cs typeface="Calibri"/>
                <a:sym typeface="Calibri"/>
              </a:defRPr>
            </a:lvl4pPr>
            <a:lvl5pPr indent="-12273" lvl="4" marL="2437973" marR="0" rtl="0" algn="l">
              <a:spcBef>
                <a:spcPts val="0"/>
              </a:spcBef>
              <a:buNone/>
              <a:defRPr b="0" i="0" sz="2400" u="none" cap="none" strike="noStrike">
                <a:solidFill>
                  <a:schemeClr val="lt1"/>
                </a:solidFill>
                <a:latin typeface="Calibri"/>
                <a:ea typeface="Calibri"/>
                <a:cs typeface="Calibri"/>
                <a:sym typeface="Calibri"/>
              </a:defRPr>
            </a:lvl5pPr>
            <a:lvl6pPr indent="-12166" lvl="5" marL="3047466" marR="0" rtl="0" algn="l">
              <a:spcBef>
                <a:spcPts val="0"/>
              </a:spcBef>
              <a:buNone/>
              <a:defRPr b="0" i="0" sz="2400" u="none" cap="none" strike="noStrike">
                <a:solidFill>
                  <a:schemeClr val="lt1"/>
                </a:solidFill>
                <a:latin typeface="Calibri"/>
                <a:ea typeface="Calibri"/>
                <a:cs typeface="Calibri"/>
                <a:sym typeface="Calibri"/>
              </a:defRPr>
            </a:lvl6pPr>
            <a:lvl7pPr indent="-12059" lvl="6" marL="3656959" marR="0" rtl="0" algn="l">
              <a:spcBef>
                <a:spcPts val="0"/>
              </a:spcBef>
              <a:buNone/>
              <a:defRPr b="0" i="0" sz="2400" u="none" cap="none" strike="noStrike">
                <a:solidFill>
                  <a:schemeClr val="lt1"/>
                </a:solidFill>
                <a:latin typeface="Calibri"/>
                <a:ea typeface="Calibri"/>
                <a:cs typeface="Calibri"/>
                <a:sym typeface="Calibri"/>
              </a:defRPr>
            </a:lvl7pPr>
            <a:lvl8pPr indent="-11953" lvl="7" marL="4266453" marR="0" rtl="0" algn="l">
              <a:spcBef>
                <a:spcPts val="0"/>
              </a:spcBef>
              <a:buNone/>
              <a:defRPr b="0" i="0" sz="2400" u="none" cap="none" strike="noStrike">
                <a:solidFill>
                  <a:schemeClr val="lt1"/>
                </a:solidFill>
                <a:latin typeface="Calibri"/>
                <a:ea typeface="Calibri"/>
                <a:cs typeface="Calibri"/>
                <a:sym typeface="Calibri"/>
              </a:defRPr>
            </a:lvl8pPr>
            <a:lvl9pPr indent="-11846" lvl="8" marL="4875946" marR="0" rtl="0" algn="l">
              <a:spcBef>
                <a:spcPts val="0"/>
              </a:spcBef>
              <a:buNone/>
              <a:defRPr b="0" i="0" sz="2400" u="none" cap="none" strike="noStrike">
                <a:solidFill>
                  <a:schemeClr val="lt1"/>
                </a:solidFill>
                <a:latin typeface="Calibri"/>
                <a:ea typeface="Calibri"/>
                <a:cs typeface="Calibri"/>
                <a:sym typeface="Calibri"/>
              </a:defRPr>
            </a:lvl9pPr>
          </a:lstStyle>
          <a:p/>
        </p:txBody>
      </p:sp>
      <p:sp>
        <p:nvSpPr>
          <p:cNvPr id="257" name="Shape 257"/>
          <p:cNvSpPr txBox="1"/>
          <p:nvPr>
            <p:ph idx="12" type="sldNum"/>
          </p:nvPr>
        </p:nvSpPr>
        <p:spPr>
          <a:xfrm>
            <a:off x="7924800" y="6356351"/>
            <a:ext cx="762000" cy="365100"/>
          </a:xfrm>
          <a:prstGeom prst="rect">
            <a:avLst/>
          </a:prstGeom>
          <a:noFill/>
          <a:ln>
            <a:noFill/>
          </a:ln>
        </p:spPr>
        <p:txBody>
          <a:bodyPr anchorCtr="0" anchor="ctr" bIns="60925" lIns="121875" rIns="121875" tIns="60925">
            <a:noAutofit/>
          </a:bodyPr>
          <a:lstStyle/>
          <a:p>
            <a:pPr indent="0" lvl="0" marL="0" marR="0" rtl="0" algn="r">
              <a:spcBef>
                <a:spcPts val="0"/>
              </a:spcBef>
              <a:buSzPct val="25000"/>
              <a:buNone/>
            </a:pPr>
            <a:fld id="{00000000-1234-1234-1234-123412341234}" type="slidenum">
              <a:rPr lang="en-US" sz="1200">
                <a:solidFill>
                  <a:schemeClr val="lt1"/>
                </a:solidFill>
                <a:latin typeface="Calibri"/>
                <a:ea typeface="Calibri"/>
                <a:cs typeface="Calibri"/>
                <a:sym typeface="Calibri"/>
              </a:rPr>
              <a:t>‹#›</a:t>
            </a:fld>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Comparison">
    <p:spTree>
      <p:nvGrpSpPr>
        <p:cNvPr id="258" name="Shape 258"/>
        <p:cNvGrpSpPr/>
        <p:nvPr/>
      </p:nvGrpSpPr>
      <p:grpSpPr>
        <a:xfrm>
          <a:off x="0" y="0"/>
          <a:ext cx="0" cy="0"/>
          <a:chOff x="0" y="0"/>
          <a:chExt cx="0" cy="0"/>
        </a:xfrm>
      </p:grpSpPr>
      <p:sp>
        <p:nvSpPr>
          <p:cNvPr id="259" name="Shape 259"/>
          <p:cNvSpPr txBox="1"/>
          <p:nvPr>
            <p:ph type="title"/>
          </p:nvPr>
        </p:nvSpPr>
        <p:spPr>
          <a:xfrm>
            <a:off x="914400" y="274637"/>
            <a:ext cx="7772400" cy="1224000"/>
          </a:xfrm>
          <a:prstGeom prst="rect">
            <a:avLst/>
          </a:prstGeom>
          <a:noFill/>
          <a:ln>
            <a:noFill/>
          </a:ln>
        </p:spPr>
        <p:txBody>
          <a:bodyPr anchorCtr="0" anchor="b" bIns="91425" lIns="91425" rIns="91425" tIns="91425"/>
          <a:lstStyle>
            <a:lvl1pPr indent="0" lvl="0" marL="0" marR="0" rtl="0" algn="l">
              <a:lnSpc>
                <a:spcPct val="90000"/>
              </a:lnSpc>
              <a:spcBef>
                <a:spcPts val="0"/>
              </a:spcBef>
              <a:buClr>
                <a:schemeClr val="lt1"/>
              </a:buClr>
              <a:buFont typeface="Calibri"/>
              <a:buNone/>
              <a:defRPr b="0" i="0" sz="3600" u="none" cap="none" strike="noStrike">
                <a:solidFill>
                  <a:schemeClr val="lt1"/>
                </a:solidFill>
                <a:latin typeface="Calibri"/>
                <a:ea typeface="Calibri"/>
                <a:cs typeface="Calibri"/>
                <a:sym typeface="Calibri"/>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
        <p:nvSpPr>
          <p:cNvPr id="260" name="Shape 260"/>
          <p:cNvSpPr txBox="1"/>
          <p:nvPr>
            <p:ph idx="1" type="body"/>
          </p:nvPr>
        </p:nvSpPr>
        <p:spPr>
          <a:xfrm>
            <a:off x="914400" y="1701800"/>
            <a:ext cx="3813000" cy="914400"/>
          </a:xfrm>
          <a:prstGeom prst="rect">
            <a:avLst/>
          </a:prstGeom>
          <a:noFill/>
          <a:ln>
            <a:noFill/>
          </a:ln>
        </p:spPr>
        <p:txBody>
          <a:bodyPr anchorCtr="0" anchor="b" bIns="91425" lIns="91425" rIns="91425" tIns="91425"/>
          <a:lstStyle>
            <a:lvl1pPr indent="0" lvl="0" marL="0" marR="0" rtl="0" algn="l">
              <a:lnSpc>
                <a:spcPct val="90000"/>
              </a:lnSpc>
              <a:spcBef>
                <a:spcPts val="0"/>
              </a:spcBef>
              <a:buClr>
                <a:schemeClr val="accent1"/>
              </a:buClr>
              <a:buFont typeface="Arial"/>
              <a:buNone/>
              <a:defRPr b="0" i="0" sz="2800" u="none" cap="none" strike="noStrike">
                <a:solidFill>
                  <a:schemeClr val="accent1"/>
                </a:solidFill>
                <a:latin typeface="Calibri"/>
                <a:ea typeface="Calibri"/>
                <a:cs typeface="Calibri"/>
                <a:sym typeface="Calibri"/>
              </a:defRPr>
            </a:lvl1pPr>
            <a:lvl2pPr indent="-12593" lvl="1" marL="609493" marR="0" rtl="0" algn="l">
              <a:lnSpc>
                <a:spcPct val="90000"/>
              </a:lnSpc>
              <a:spcBef>
                <a:spcPts val="800"/>
              </a:spcBef>
              <a:buClr>
                <a:schemeClr val="accent1"/>
              </a:buClr>
              <a:buFont typeface="Arial"/>
              <a:buNone/>
              <a:defRPr b="1" i="0" sz="2700" u="none" cap="none" strike="noStrike">
                <a:solidFill>
                  <a:schemeClr val="lt1"/>
                </a:solidFill>
                <a:latin typeface="Calibri"/>
                <a:ea typeface="Calibri"/>
                <a:cs typeface="Calibri"/>
                <a:sym typeface="Calibri"/>
              </a:defRPr>
            </a:lvl2pPr>
            <a:lvl3pPr indent="-12486" lvl="2" marL="1218986" marR="0" rtl="0" algn="l">
              <a:lnSpc>
                <a:spcPct val="90000"/>
              </a:lnSpc>
              <a:spcBef>
                <a:spcPts val="800"/>
              </a:spcBef>
              <a:buClr>
                <a:schemeClr val="accent1"/>
              </a:buClr>
              <a:buFont typeface="Arial"/>
              <a:buNone/>
              <a:defRPr b="1" i="0" sz="2400" u="none" cap="none" strike="noStrike">
                <a:solidFill>
                  <a:schemeClr val="lt1"/>
                </a:solidFill>
                <a:latin typeface="Calibri"/>
                <a:ea typeface="Calibri"/>
                <a:cs typeface="Calibri"/>
                <a:sym typeface="Calibri"/>
              </a:defRPr>
            </a:lvl3pPr>
            <a:lvl4pPr indent="-12379" lvl="3" marL="1828479" marR="0" rtl="0" algn="l">
              <a:lnSpc>
                <a:spcPct val="90000"/>
              </a:lnSpc>
              <a:spcBef>
                <a:spcPts val="800"/>
              </a:spcBef>
              <a:buClr>
                <a:schemeClr val="accent1"/>
              </a:buClr>
              <a:buFont typeface="Arial"/>
              <a:buNone/>
              <a:defRPr b="1" i="0" sz="2100" u="none" cap="none" strike="noStrike">
                <a:solidFill>
                  <a:schemeClr val="lt1"/>
                </a:solidFill>
                <a:latin typeface="Calibri"/>
                <a:ea typeface="Calibri"/>
                <a:cs typeface="Calibri"/>
                <a:sym typeface="Calibri"/>
              </a:defRPr>
            </a:lvl4pPr>
            <a:lvl5pPr indent="-12273" lvl="4" marL="2437973" marR="0" rtl="0" algn="l">
              <a:lnSpc>
                <a:spcPct val="90000"/>
              </a:lnSpc>
              <a:spcBef>
                <a:spcPts val="800"/>
              </a:spcBef>
              <a:buClr>
                <a:schemeClr val="accent1"/>
              </a:buClr>
              <a:buFont typeface="Arial"/>
              <a:buNone/>
              <a:defRPr b="1" i="0" sz="2100" u="none" cap="none" strike="noStrike">
                <a:solidFill>
                  <a:schemeClr val="lt1"/>
                </a:solidFill>
                <a:latin typeface="Calibri"/>
                <a:ea typeface="Calibri"/>
                <a:cs typeface="Calibri"/>
                <a:sym typeface="Calibri"/>
              </a:defRPr>
            </a:lvl5pPr>
            <a:lvl6pPr indent="-12166" lvl="5" marL="3047466" marR="0" rtl="0" algn="l">
              <a:lnSpc>
                <a:spcPct val="90000"/>
              </a:lnSpc>
              <a:spcBef>
                <a:spcPts val="800"/>
              </a:spcBef>
              <a:buClr>
                <a:schemeClr val="accent1"/>
              </a:buClr>
              <a:buFont typeface="Arial"/>
              <a:buNone/>
              <a:defRPr b="1" i="0" sz="2100" u="none" cap="none" strike="noStrike">
                <a:solidFill>
                  <a:schemeClr val="lt1"/>
                </a:solidFill>
                <a:latin typeface="Calibri"/>
                <a:ea typeface="Calibri"/>
                <a:cs typeface="Calibri"/>
                <a:sym typeface="Calibri"/>
              </a:defRPr>
            </a:lvl6pPr>
            <a:lvl7pPr indent="-12059" lvl="6" marL="3656959" marR="0" rtl="0" algn="l">
              <a:lnSpc>
                <a:spcPct val="90000"/>
              </a:lnSpc>
              <a:spcBef>
                <a:spcPts val="800"/>
              </a:spcBef>
              <a:buClr>
                <a:schemeClr val="accent1"/>
              </a:buClr>
              <a:buFont typeface="Arial"/>
              <a:buNone/>
              <a:defRPr b="1" i="0" sz="2100" u="none" cap="none" strike="noStrike">
                <a:solidFill>
                  <a:schemeClr val="lt1"/>
                </a:solidFill>
                <a:latin typeface="Calibri"/>
                <a:ea typeface="Calibri"/>
                <a:cs typeface="Calibri"/>
                <a:sym typeface="Calibri"/>
              </a:defRPr>
            </a:lvl7pPr>
            <a:lvl8pPr indent="-11953" lvl="7" marL="4266453" marR="0" rtl="0" algn="l">
              <a:lnSpc>
                <a:spcPct val="90000"/>
              </a:lnSpc>
              <a:spcBef>
                <a:spcPts val="800"/>
              </a:spcBef>
              <a:buClr>
                <a:schemeClr val="accent1"/>
              </a:buClr>
              <a:buFont typeface="Arial"/>
              <a:buNone/>
              <a:defRPr b="1" i="0" sz="2100" u="none" cap="none" strike="noStrike">
                <a:solidFill>
                  <a:schemeClr val="lt1"/>
                </a:solidFill>
                <a:latin typeface="Calibri"/>
                <a:ea typeface="Calibri"/>
                <a:cs typeface="Calibri"/>
                <a:sym typeface="Calibri"/>
              </a:defRPr>
            </a:lvl8pPr>
            <a:lvl9pPr indent="-11846" lvl="8" marL="4875946" marR="0" rtl="0" algn="l">
              <a:lnSpc>
                <a:spcPct val="90000"/>
              </a:lnSpc>
              <a:spcBef>
                <a:spcPts val="800"/>
              </a:spcBef>
              <a:buClr>
                <a:schemeClr val="accent1"/>
              </a:buClr>
              <a:buFont typeface="Arial"/>
              <a:buNone/>
              <a:defRPr b="1" i="0" sz="2100" u="none" cap="none" strike="noStrike">
                <a:solidFill>
                  <a:schemeClr val="lt1"/>
                </a:solidFill>
                <a:latin typeface="Calibri"/>
                <a:ea typeface="Calibri"/>
                <a:cs typeface="Calibri"/>
                <a:sym typeface="Calibri"/>
              </a:defRPr>
            </a:lvl9pPr>
          </a:lstStyle>
          <a:p/>
        </p:txBody>
      </p:sp>
      <p:sp>
        <p:nvSpPr>
          <p:cNvPr id="261" name="Shape 261"/>
          <p:cNvSpPr txBox="1"/>
          <p:nvPr>
            <p:ph idx="2" type="body"/>
          </p:nvPr>
        </p:nvSpPr>
        <p:spPr>
          <a:xfrm>
            <a:off x="914400" y="2717800"/>
            <a:ext cx="3810000" cy="3454500"/>
          </a:xfrm>
          <a:prstGeom prst="rect">
            <a:avLst/>
          </a:prstGeom>
          <a:noFill/>
          <a:ln>
            <a:noFill/>
          </a:ln>
        </p:spPr>
        <p:txBody>
          <a:bodyPr anchorCtr="0" anchor="t" bIns="91425" lIns="91425" rIns="91425" tIns="91425"/>
          <a:lstStyle>
            <a:lvl1pPr indent="-126946" lvl="0" marL="304746" marR="0" rtl="0" algn="l">
              <a:lnSpc>
                <a:spcPct val="90000"/>
              </a:lnSpc>
              <a:spcBef>
                <a:spcPts val="1600"/>
              </a:spcBef>
              <a:buClr>
                <a:schemeClr val="accent1"/>
              </a:buClr>
              <a:buSzPct val="100000"/>
              <a:buFont typeface="Arial"/>
              <a:buChar char="•"/>
              <a:defRPr b="0" i="0" sz="2800" u="none" cap="none" strike="noStrike">
                <a:solidFill>
                  <a:schemeClr val="lt1"/>
                </a:solidFill>
                <a:latin typeface="Calibri"/>
                <a:ea typeface="Calibri"/>
                <a:cs typeface="Calibri"/>
                <a:sym typeface="Calibri"/>
              </a:defRPr>
            </a:lvl1pPr>
            <a:lvl2pPr indent="-119273" lvl="1" marL="609493" marR="0" rtl="0" algn="l">
              <a:lnSpc>
                <a:spcPct val="90000"/>
              </a:lnSpc>
              <a:spcBef>
                <a:spcPts val="800"/>
              </a:spcBef>
              <a:buClr>
                <a:schemeClr val="accent1"/>
              </a:buClr>
              <a:buSzPct val="80000"/>
              <a:buFont typeface="Arial"/>
              <a:buChar char="•"/>
              <a:defRPr b="0" i="0" sz="2400" u="none" cap="none" strike="noStrike">
                <a:solidFill>
                  <a:schemeClr val="lt1"/>
                </a:solidFill>
                <a:latin typeface="Calibri"/>
                <a:ea typeface="Calibri"/>
                <a:cs typeface="Calibri"/>
                <a:sym typeface="Calibri"/>
              </a:defRPr>
            </a:lvl2pPr>
            <a:lvl3pPr indent="-139539" lvl="2" marL="914239" marR="0" rtl="0" algn="l">
              <a:lnSpc>
                <a:spcPct val="90000"/>
              </a:lnSpc>
              <a:spcBef>
                <a:spcPts val="800"/>
              </a:spcBef>
              <a:buClr>
                <a:schemeClr val="accent1"/>
              </a:buClr>
              <a:buSzPct val="80000"/>
              <a:buFont typeface="Arial"/>
              <a:buChar char="•"/>
              <a:defRPr b="0" i="0" sz="2000" u="none" cap="none" strike="noStrike">
                <a:solidFill>
                  <a:schemeClr val="lt1"/>
                </a:solidFill>
                <a:latin typeface="Calibri"/>
                <a:ea typeface="Calibri"/>
                <a:cs typeface="Calibri"/>
                <a:sym typeface="Calibri"/>
              </a:defRPr>
            </a:lvl3pPr>
            <a:lvl4pPr indent="-139486" lvl="3" marL="1218986" marR="0" rtl="0" algn="l">
              <a:lnSpc>
                <a:spcPct val="90000"/>
              </a:lnSpc>
              <a:spcBef>
                <a:spcPts val="800"/>
              </a:spcBef>
              <a:buClr>
                <a:schemeClr val="accent1"/>
              </a:buClr>
              <a:buSzPct val="80000"/>
              <a:buFont typeface="Arial"/>
              <a:buChar char="•"/>
              <a:defRPr b="0" i="0" sz="2000" u="none" cap="none" strike="noStrike">
                <a:solidFill>
                  <a:schemeClr val="lt1"/>
                </a:solidFill>
                <a:latin typeface="Calibri"/>
                <a:ea typeface="Calibri"/>
                <a:cs typeface="Calibri"/>
                <a:sym typeface="Calibri"/>
              </a:defRPr>
            </a:lvl4pPr>
            <a:lvl5pPr indent="-139433" lvl="4" marL="1523733" marR="0" rtl="0" algn="l">
              <a:lnSpc>
                <a:spcPct val="90000"/>
              </a:lnSpc>
              <a:spcBef>
                <a:spcPts val="800"/>
              </a:spcBef>
              <a:buClr>
                <a:schemeClr val="accent1"/>
              </a:buClr>
              <a:buSzPct val="80000"/>
              <a:buFont typeface="Arial"/>
              <a:buChar char="•"/>
              <a:defRPr b="0" i="0" sz="2000" u="none" cap="none" strike="noStrike">
                <a:solidFill>
                  <a:schemeClr val="lt1"/>
                </a:solidFill>
                <a:latin typeface="Calibri"/>
                <a:ea typeface="Calibri"/>
                <a:cs typeface="Calibri"/>
                <a:sym typeface="Calibri"/>
              </a:defRPr>
            </a:lvl5pPr>
            <a:lvl6pPr indent="-139379" lvl="5" marL="1828479" marR="0" rtl="0" algn="l">
              <a:lnSpc>
                <a:spcPct val="90000"/>
              </a:lnSpc>
              <a:spcBef>
                <a:spcPts val="800"/>
              </a:spcBef>
              <a:buClr>
                <a:schemeClr val="accent1"/>
              </a:buClr>
              <a:buSzPct val="80000"/>
              <a:buFont typeface="Arial"/>
              <a:buChar char="•"/>
              <a:defRPr b="0" i="0" sz="2000" u="none" cap="none" strike="noStrike">
                <a:solidFill>
                  <a:schemeClr val="lt1"/>
                </a:solidFill>
                <a:latin typeface="Calibri"/>
                <a:ea typeface="Calibri"/>
                <a:cs typeface="Calibri"/>
                <a:sym typeface="Calibri"/>
              </a:defRPr>
            </a:lvl6pPr>
            <a:lvl7pPr indent="-139326" lvl="6" marL="2133226" marR="0" rtl="0" algn="l">
              <a:lnSpc>
                <a:spcPct val="90000"/>
              </a:lnSpc>
              <a:spcBef>
                <a:spcPts val="800"/>
              </a:spcBef>
              <a:buClr>
                <a:schemeClr val="accent1"/>
              </a:buClr>
              <a:buSzPct val="80000"/>
              <a:buFont typeface="Arial"/>
              <a:buChar char="•"/>
              <a:defRPr b="0" i="0" sz="2000" u="none" cap="none" strike="noStrike">
                <a:solidFill>
                  <a:schemeClr val="lt1"/>
                </a:solidFill>
                <a:latin typeface="Calibri"/>
                <a:ea typeface="Calibri"/>
                <a:cs typeface="Calibri"/>
                <a:sym typeface="Calibri"/>
              </a:defRPr>
            </a:lvl7pPr>
            <a:lvl8pPr indent="-139273" lvl="7" marL="2437973" marR="0" rtl="0" algn="l">
              <a:lnSpc>
                <a:spcPct val="90000"/>
              </a:lnSpc>
              <a:spcBef>
                <a:spcPts val="800"/>
              </a:spcBef>
              <a:buClr>
                <a:schemeClr val="accent1"/>
              </a:buClr>
              <a:buSzPct val="80000"/>
              <a:buFont typeface="Arial"/>
              <a:buChar char="•"/>
              <a:defRPr b="0" i="0" sz="2000" u="none" cap="none" strike="noStrike">
                <a:solidFill>
                  <a:schemeClr val="lt1"/>
                </a:solidFill>
                <a:latin typeface="Calibri"/>
                <a:ea typeface="Calibri"/>
                <a:cs typeface="Calibri"/>
                <a:sym typeface="Calibri"/>
              </a:defRPr>
            </a:lvl8pPr>
            <a:lvl9pPr indent="-139219" lvl="8" marL="2742720" marR="0" rtl="0" algn="l">
              <a:lnSpc>
                <a:spcPct val="90000"/>
              </a:lnSpc>
              <a:spcBef>
                <a:spcPts val="800"/>
              </a:spcBef>
              <a:buClr>
                <a:schemeClr val="accent1"/>
              </a:buClr>
              <a:buSzPct val="80000"/>
              <a:buFont typeface="Arial"/>
              <a:buChar char="•"/>
              <a:defRPr b="0" i="0" sz="2000" u="none" cap="none" strike="noStrike">
                <a:solidFill>
                  <a:schemeClr val="lt1"/>
                </a:solidFill>
                <a:latin typeface="Calibri"/>
                <a:ea typeface="Calibri"/>
                <a:cs typeface="Calibri"/>
                <a:sym typeface="Calibri"/>
              </a:defRPr>
            </a:lvl9pPr>
          </a:lstStyle>
          <a:p/>
        </p:txBody>
      </p:sp>
      <p:sp>
        <p:nvSpPr>
          <p:cNvPr id="262" name="Shape 262"/>
          <p:cNvSpPr txBox="1"/>
          <p:nvPr>
            <p:ph idx="3" type="body"/>
          </p:nvPr>
        </p:nvSpPr>
        <p:spPr>
          <a:xfrm>
            <a:off x="4873752" y="1701800"/>
            <a:ext cx="3813000" cy="914400"/>
          </a:xfrm>
          <a:prstGeom prst="rect">
            <a:avLst/>
          </a:prstGeom>
          <a:noFill/>
          <a:ln>
            <a:noFill/>
          </a:ln>
        </p:spPr>
        <p:txBody>
          <a:bodyPr anchorCtr="0" anchor="b" bIns="91425" lIns="91425" rIns="91425" tIns="91425"/>
          <a:lstStyle>
            <a:lvl1pPr indent="0" lvl="0" marL="0" marR="0" rtl="0" algn="l">
              <a:lnSpc>
                <a:spcPct val="90000"/>
              </a:lnSpc>
              <a:spcBef>
                <a:spcPts val="0"/>
              </a:spcBef>
              <a:buClr>
                <a:schemeClr val="accent1"/>
              </a:buClr>
              <a:buFont typeface="Arial"/>
              <a:buNone/>
              <a:defRPr b="0" i="0" sz="2800" u="none" cap="none" strike="noStrike">
                <a:solidFill>
                  <a:schemeClr val="accent1"/>
                </a:solidFill>
                <a:latin typeface="Calibri"/>
                <a:ea typeface="Calibri"/>
                <a:cs typeface="Calibri"/>
                <a:sym typeface="Calibri"/>
              </a:defRPr>
            </a:lvl1pPr>
            <a:lvl2pPr indent="-12593" lvl="1" marL="609493" marR="0" rtl="0" algn="l">
              <a:lnSpc>
                <a:spcPct val="90000"/>
              </a:lnSpc>
              <a:spcBef>
                <a:spcPts val="800"/>
              </a:spcBef>
              <a:buClr>
                <a:schemeClr val="accent1"/>
              </a:buClr>
              <a:buFont typeface="Arial"/>
              <a:buNone/>
              <a:defRPr b="1" i="0" sz="2700" u="none" cap="none" strike="noStrike">
                <a:solidFill>
                  <a:schemeClr val="lt1"/>
                </a:solidFill>
                <a:latin typeface="Calibri"/>
                <a:ea typeface="Calibri"/>
                <a:cs typeface="Calibri"/>
                <a:sym typeface="Calibri"/>
              </a:defRPr>
            </a:lvl2pPr>
            <a:lvl3pPr indent="-12486" lvl="2" marL="1218986" marR="0" rtl="0" algn="l">
              <a:lnSpc>
                <a:spcPct val="90000"/>
              </a:lnSpc>
              <a:spcBef>
                <a:spcPts val="800"/>
              </a:spcBef>
              <a:buClr>
                <a:schemeClr val="accent1"/>
              </a:buClr>
              <a:buFont typeface="Arial"/>
              <a:buNone/>
              <a:defRPr b="1" i="0" sz="2400" u="none" cap="none" strike="noStrike">
                <a:solidFill>
                  <a:schemeClr val="lt1"/>
                </a:solidFill>
                <a:latin typeface="Calibri"/>
                <a:ea typeface="Calibri"/>
                <a:cs typeface="Calibri"/>
                <a:sym typeface="Calibri"/>
              </a:defRPr>
            </a:lvl3pPr>
            <a:lvl4pPr indent="-12379" lvl="3" marL="1828479" marR="0" rtl="0" algn="l">
              <a:lnSpc>
                <a:spcPct val="90000"/>
              </a:lnSpc>
              <a:spcBef>
                <a:spcPts val="800"/>
              </a:spcBef>
              <a:buClr>
                <a:schemeClr val="accent1"/>
              </a:buClr>
              <a:buFont typeface="Arial"/>
              <a:buNone/>
              <a:defRPr b="1" i="0" sz="2100" u="none" cap="none" strike="noStrike">
                <a:solidFill>
                  <a:schemeClr val="lt1"/>
                </a:solidFill>
                <a:latin typeface="Calibri"/>
                <a:ea typeface="Calibri"/>
                <a:cs typeface="Calibri"/>
                <a:sym typeface="Calibri"/>
              </a:defRPr>
            </a:lvl4pPr>
            <a:lvl5pPr indent="-12273" lvl="4" marL="2437973" marR="0" rtl="0" algn="l">
              <a:lnSpc>
                <a:spcPct val="90000"/>
              </a:lnSpc>
              <a:spcBef>
                <a:spcPts val="800"/>
              </a:spcBef>
              <a:buClr>
                <a:schemeClr val="accent1"/>
              </a:buClr>
              <a:buFont typeface="Arial"/>
              <a:buNone/>
              <a:defRPr b="1" i="0" sz="2100" u="none" cap="none" strike="noStrike">
                <a:solidFill>
                  <a:schemeClr val="lt1"/>
                </a:solidFill>
                <a:latin typeface="Calibri"/>
                <a:ea typeface="Calibri"/>
                <a:cs typeface="Calibri"/>
                <a:sym typeface="Calibri"/>
              </a:defRPr>
            </a:lvl5pPr>
            <a:lvl6pPr indent="-12166" lvl="5" marL="3047466" marR="0" rtl="0" algn="l">
              <a:lnSpc>
                <a:spcPct val="90000"/>
              </a:lnSpc>
              <a:spcBef>
                <a:spcPts val="800"/>
              </a:spcBef>
              <a:buClr>
                <a:schemeClr val="accent1"/>
              </a:buClr>
              <a:buFont typeface="Arial"/>
              <a:buNone/>
              <a:defRPr b="1" i="0" sz="2100" u="none" cap="none" strike="noStrike">
                <a:solidFill>
                  <a:schemeClr val="lt1"/>
                </a:solidFill>
                <a:latin typeface="Calibri"/>
                <a:ea typeface="Calibri"/>
                <a:cs typeface="Calibri"/>
                <a:sym typeface="Calibri"/>
              </a:defRPr>
            </a:lvl6pPr>
            <a:lvl7pPr indent="-12059" lvl="6" marL="3656959" marR="0" rtl="0" algn="l">
              <a:lnSpc>
                <a:spcPct val="90000"/>
              </a:lnSpc>
              <a:spcBef>
                <a:spcPts val="800"/>
              </a:spcBef>
              <a:buClr>
                <a:schemeClr val="accent1"/>
              </a:buClr>
              <a:buFont typeface="Arial"/>
              <a:buNone/>
              <a:defRPr b="1" i="0" sz="2100" u="none" cap="none" strike="noStrike">
                <a:solidFill>
                  <a:schemeClr val="lt1"/>
                </a:solidFill>
                <a:latin typeface="Calibri"/>
                <a:ea typeface="Calibri"/>
                <a:cs typeface="Calibri"/>
                <a:sym typeface="Calibri"/>
              </a:defRPr>
            </a:lvl7pPr>
            <a:lvl8pPr indent="-11953" lvl="7" marL="4266453" marR="0" rtl="0" algn="l">
              <a:lnSpc>
                <a:spcPct val="90000"/>
              </a:lnSpc>
              <a:spcBef>
                <a:spcPts val="800"/>
              </a:spcBef>
              <a:buClr>
                <a:schemeClr val="accent1"/>
              </a:buClr>
              <a:buFont typeface="Arial"/>
              <a:buNone/>
              <a:defRPr b="1" i="0" sz="2100" u="none" cap="none" strike="noStrike">
                <a:solidFill>
                  <a:schemeClr val="lt1"/>
                </a:solidFill>
                <a:latin typeface="Calibri"/>
                <a:ea typeface="Calibri"/>
                <a:cs typeface="Calibri"/>
                <a:sym typeface="Calibri"/>
              </a:defRPr>
            </a:lvl8pPr>
            <a:lvl9pPr indent="-11846" lvl="8" marL="4875946" marR="0" rtl="0" algn="l">
              <a:lnSpc>
                <a:spcPct val="90000"/>
              </a:lnSpc>
              <a:spcBef>
                <a:spcPts val="800"/>
              </a:spcBef>
              <a:buClr>
                <a:schemeClr val="accent1"/>
              </a:buClr>
              <a:buFont typeface="Arial"/>
              <a:buNone/>
              <a:defRPr b="1" i="0" sz="2100" u="none" cap="none" strike="noStrike">
                <a:solidFill>
                  <a:schemeClr val="lt1"/>
                </a:solidFill>
                <a:latin typeface="Calibri"/>
                <a:ea typeface="Calibri"/>
                <a:cs typeface="Calibri"/>
                <a:sym typeface="Calibri"/>
              </a:defRPr>
            </a:lvl9pPr>
          </a:lstStyle>
          <a:p/>
        </p:txBody>
      </p:sp>
      <p:sp>
        <p:nvSpPr>
          <p:cNvPr id="263" name="Shape 263"/>
          <p:cNvSpPr txBox="1"/>
          <p:nvPr>
            <p:ph idx="4" type="body"/>
          </p:nvPr>
        </p:nvSpPr>
        <p:spPr>
          <a:xfrm>
            <a:off x="4876800" y="2717800"/>
            <a:ext cx="3810000" cy="3454500"/>
          </a:xfrm>
          <a:prstGeom prst="rect">
            <a:avLst/>
          </a:prstGeom>
          <a:noFill/>
          <a:ln>
            <a:noFill/>
          </a:ln>
        </p:spPr>
        <p:txBody>
          <a:bodyPr anchorCtr="0" anchor="t" bIns="91425" lIns="91425" rIns="91425" tIns="91425"/>
          <a:lstStyle>
            <a:lvl1pPr indent="-126946" lvl="0" marL="304746" marR="0" rtl="0" algn="l">
              <a:lnSpc>
                <a:spcPct val="90000"/>
              </a:lnSpc>
              <a:spcBef>
                <a:spcPts val="1600"/>
              </a:spcBef>
              <a:buClr>
                <a:schemeClr val="accent1"/>
              </a:buClr>
              <a:buSzPct val="100000"/>
              <a:buFont typeface="Arial"/>
              <a:buChar char="•"/>
              <a:defRPr b="0" i="0" sz="2800" u="none" cap="none" strike="noStrike">
                <a:solidFill>
                  <a:schemeClr val="lt1"/>
                </a:solidFill>
                <a:latin typeface="Calibri"/>
                <a:ea typeface="Calibri"/>
                <a:cs typeface="Calibri"/>
                <a:sym typeface="Calibri"/>
              </a:defRPr>
            </a:lvl1pPr>
            <a:lvl2pPr indent="-119273" lvl="1" marL="609493" marR="0" rtl="0" algn="l">
              <a:lnSpc>
                <a:spcPct val="90000"/>
              </a:lnSpc>
              <a:spcBef>
                <a:spcPts val="800"/>
              </a:spcBef>
              <a:buClr>
                <a:schemeClr val="accent1"/>
              </a:buClr>
              <a:buSzPct val="80000"/>
              <a:buFont typeface="Arial"/>
              <a:buChar char="•"/>
              <a:defRPr b="0" i="0" sz="2400" u="none" cap="none" strike="noStrike">
                <a:solidFill>
                  <a:schemeClr val="lt1"/>
                </a:solidFill>
                <a:latin typeface="Calibri"/>
                <a:ea typeface="Calibri"/>
                <a:cs typeface="Calibri"/>
                <a:sym typeface="Calibri"/>
              </a:defRPr>
            </a:lvl2pPr>
            <a:lvl3pPr indent="-139539" lvl="2" marL="914239" marR="0" rtl="0" algn="l">
              <a:lnSpc>
                <a:spcPct val="90000"/>
              </a:lnSpc>
              <a:spcBef>
                <a:spcPts val="800"/>
              </a:spcBef>
              <a:buClr>
                <a:schemeClr val="accent1"/>
              </a:buClr>
              <a:buSzPct val="80000"/>
              <a:buFont typeface="Arial"/>
              <a:buChar char="•"/>
              <a:defRPr b="0" i="0" sz="2000" u="none" cap="none" strike="noStrike">
                <a:solidFill>
                  <a:schemeClr val="lt1"/>
                </a:solidFill>
                <a:latin typeface="Calibri"/>
                <a:ea typeface="Calibri"/>
                <a:cs typeface="Calibri"/>
                <a:sym typeface="Calibri"/>
              </a:defRPr>
            </a:lvl3pPr>
            <a:lvl4pPr indent="-139486" lvl="3" marL="1218986" marR="0" rtl="0" algn="l">
              <a:lnSpc>
                <a:spcPct val="90000"/>
              </a:lnSpc>
              <a:spcBef>
                <a:spcPts val="800"/>
              </a:spcBef>
              <a:buClr>
                <a:schemeClr val="accent1"/>
              </a:buClr>
              <a:buSzPct val="80000"/>
              <a:buFont typeface="Arial"/>
              <a:buChar char="•"/>
              <a:defRPr b="0" i="0" sz="2000" u="none" cap="none" strike="noStrike">
                <a:solidFill>
                  <a:schemeClr val="lt1"/>
                </a:solidFill>
                <a:latin typeface="Calibri"/>
                <a:ea typeface="Calibri"/>
                <a:cs typeface="Calibri"/>
                <a:sym typeface="Calibri"/>
              </a:defRPr>
            </a:lvl4pPr>
            <a:lvl5pPr indent="-139433" lvl="4" marL="1523733" marR="0" rtl="0" algn="l">
              <a:lnSpc>
                <a:spcPct val="90000"/>
              </a:lnSpc>
              <a:spcBef>
                <a:spcPts val="800"/>
              </a:spcBef>
              <a:buClr>
                <a:schemeClr val="accent1"/>
              </a:buClr>
              <a:buSzPct val="80000"/>
              <a:buFont typeface="Arial"/>
              <a:buChar char="•"/>
              <a:defRPr b="0" i="0" sz="2000" u="none" cap="none" strike="noStrike">
                <a:solidFill>
                  <a:schemeClr val="lt1"/>
                </a:solidFill>
                <a:latin typeface="Calibri"/>
                <a:ea typeface="Calibri"/>
                <a:cs typeface="Calibri"/>
                <a:sym typeface="Calibri"/>
              </a:defRPr>
            </a:lvl5pPr>
            <a:lvl6pPr indent="-139379" lvl="5" marL="1828479" marR="0" rtl="0" algn="l">
              <a:lnSpc>
                <a:spcPct val="90000"/>
              </a:lnSpc>
              <a:spcBef>
                <a:spcPts val="800"/>
              </a:spcBef>
              <a:buClr>
                <a:schemeClr val="accent1"/>
              </a:buClr>
              <a:buSzPct val="80000"/>
              <a:buFont typeface="Arial"/>
              <a:buChar char="•"/>
              <a:defRPr b="0" i="0" sz="2000" u="none" cap="none" strike="noStrike">
                <a:solidFill>
                  <a:schemeClr val="lt1"/>
                </a:solidFill>
                <a:latin typeface="Calibri"/>
                <a:ea typeface="Calibri"/>
                <a:cs typeface="Calibri"/>
                <a:sym typeface="Calibri"/>
              </a:defRPr>
            </a:lvl6pPr>
            <a:lvl7pPr indent="-139326" lvl="6" marL="2133226" marR="0" rtl="0" algn="l">
              <a:lnSpc>
                <a:spcPct val="90000"/>
              </a:lnSpc>
              <a:spcBef>
                <a:spcPts val="800"/>
              </a:spcBef>
              <a:buClr>
                <a:schemeClr val="accent1"/>
              </a:buClr>
              <a:buSzPct val="80000"/>
              <a:buFont typeface="Arial"/>
              <a:buChar char="•"/>
              <a:defRPr b="0" i="0" sz="2000" u="none" cap="none" strike="noStrike">
                <a:solidFill>
                  <a:schemeClr val="lt1"/>
                </a:solidFill>
                <a:latin typeface="Calibri"/>
                <a:ea typeface="Calibri"/>
                <a:cs typeface="Calibri"/>
                <a:sym typeface="Calibri"/>
              </a:defRPr>
            </a:lvl7pPr>
            <a:lvl8pPr indent="-139273" lvl="7" marL="2437973" marR="0" rtl="0" algn="l">
              <a:lnSpc>
                <a:spcPct val="90000"/>
              </a:lnSpc>
              <a:spcBef>
                <a:spcPts val="800"/>
              </a:spcBef>
              <a:buClr>
                <a:schemeClr val="accent1"/>
              </a:buClr>
              <a:buSzPct val="80000"/>
              <a:buFont typeface="Arial"/>
              <a:buChar char="•"/>
              <a:defRPr b="0" i="0" sz="2000" u="none" cap="none" strike="noStrike">
                <a:solidFill>
                  <a:schemeClr val="lt1"/>
                </a:solidFill>
                <a:latin typeface="Calibri"/>
                <a:ea typeface="Calibri"/>
                <a:cs typeface="Calibri"/>
                <a:sym typeface="Calibri"/>
              </a:defRPr>
            </a:lvl8pPr>
            <a:lvl9pPr indent="-139219" lvl="8" marL="2742720" marR="0" rtl="0" algn="l">
              <a:lnSpc>
                <a:spcPct val="90000"/>
              </a:lnSpc>
              <a:spcBef>
                <a:spcPts val="800"/>
              </a:spcBef>
              <a:buClr>
                <a:schemeClr val="accent1"/>
              </a:buClr>
              <a:buSzPct val="80000"/>
              <a:buFont typeface="Arial"/>
              <a:buChar char="•"/>
              <a:defRPr b="0" i="0" sz="2000" u="none" cap="none" strike="noStrike">
                <a:solidFill>
                  <a:schemeClr val="lt1"/>
                </a:solidFill>
                <a:latin typeface="Calibri"/>
                <a:ea typeface="Calibri"/>
                <a:cs typeface="Calibri"/>
                <a:sym typeface="Calibri"/>
              </a:defRPr>
            </a:lvl9pPr>
          </a:lstStyle>
          <a:p/>
        </p:txBody>
      </p:sp>
      <p:sp>
        <p:nvSpPr>
          <p:cNvPr id="264" name="Shape 264"/>
          <p:cNvSpPr txBox="1"/>
          <p:nvPr>
            <p:ph idx="10" type="dt"/>
          </p:nvPr>
        </p:nvSpPr>
        <p:spPr>
          <a:xfrm>
            <a:off x="914399" y="6356351"/>
            <a:ext cx="1676400" cy="365100"/>
          </a:xfrm>
          <a:prstGeom prst="rect">
            <a:avLst/>
          </a:prstGeom>
          <a:noFill/>
          <a:ln>
            <a:noFill/>
          </a:ln>
        </p:spPr>
        <p:txBody>
          <a:bodyPr anchorCtr="0" anchor="ctr" bIns="91425" lIns="91425" rIns="91425" tIns="91425"/>
          <a:lstStyle>
            <a:lvl1pPr indent="0" lvl="0" marL="0" marR="0" rtl="0" algn="l">
              <a:spcBef>
                <a:spcPts val="0"/>
              </a:spcBef>
              <a:buNone/>
              <a:defRPr sz="1200">
                <a:solidFill>
                  <a:schemeClr val="lt1"/>
                </a:solidFill>
                <a:latin typeface="Calibri"/>
                <a:ea typeface="Calibri"/>
                <a:cs typeface="Calibri"/>
                <a:sym typeface="Calibri"/>
              </a:defRPr>
            </a:lvl1pPr>
            <a:lvl2pPr indent="-12593" lvl="1" marL="609493" marR="0" rtl="0" algn="l">
              <a:spcBef>
                <a:spcPts val="0"/>
              </a:spcBef>
              <a:buNone/>
              <a:defRPr b="0" i="0" sz="2400" u="none" cap="none" strike="noStrike">
                <a:solidFill>
                  <a:schemeClr val="lt1"/>
                </a:solidFill>
                <a:latin typeface="Calibri"/>
                <a:ea typeface="Calibri"/>
                <a:cs typeface="Calibri"/>
                <a:sym typeface="Calibri"/>
              </a:defRPr>
            </a:lvl2pPr>
            <a:lvl3pPr indent="-12486" lvl="2" marL="1218986" marR="0" rtl="0" algn="l">
              <a:spcBef>
                <a:spcPts val="0"/>
              </a:spcBef>
              <a:buNone/>
              <a:defRPr b="0" i="0" sz="2400" u="none" cap="none" strike="noStrike">
                <a:solidFill>
                  <a:schemeClr val="lt1"/>
                </a:solidFill>
                <a:latin typeface="Calibri"/>
                <a:ea typeface="Calibri"/>
                <a:cs typeface="Calibri"/>
                <a:sym typeface="Calibri"/>
              </a:defRPr>
            </a:lvl3pPr>
            <a:lvl4pPr indent="-12379" lvl="3" marL="1828479" marR="0" rtl="0" algn="l">
              <a:spcBef>
                <a:spcPts val="0"/>
              </a:spcBef>
              <a:buNone/>
              <a:defRPr b="0" i="0" sz="2400" u="none" cap="none" strike="noStrike">
                <a:solidFill>
                  <a:schemeClr val="lt1"/>
                </a:solidFill>
                <a:latin typeface="Calibri"/>
                <a:ea typeface="Calibri"/>
                <a:cs typeface="Calibri"/>
                <a:sym typeface="Calibri"/>
              </a:defRPr>
            </a:lvl4pPr>
            <a:lvl5pPr indent="-12273" lvl="4" marL="2437973" marR="0" rtl="0" algn="l">
              <a:spcBef>
                <a:spcPts val="0"/>
              </a:spcBef>
              <a:buNone/>
              <a:defRPr b="0" i="0" sz="2400" u="none" cap="none" strike="noStrike">
                <a:solidFill>
                  <a:schemeClr val="lt1"/>
                </a:solidFill>
                <a:latin typeface="Calibri"/>
                <a:ea typeface="Calibri"/>
                <a:cs typeface="Calibri"/>
                <a:sym typeface="Calibri"/>
              </a:defRPr>
            </a:lvl5pPr>
            <a:lvl6pPr indent="-12166" lvl="5" marL="3047466" marR="0" rtl="0" algn="l">
              <a:spcBef>
                <a:spcPts val="0"/>
              </a:spcBef>
              <a:buNone/>
              <a:defRPr b="0" i="0" sz="2400" u="none" cap="none" strike="noStrike">
                <a:solidFill>
                  <a:schemeClr val="lt1"/>
                </a:solidFill>
                <a:latin typeface="Calibri"/>
                <a:ea typeface="Calibri"/>
                <a:cs typeface="Calibri"/>
                <a:sym typeface="Calibri"/>
              </a:defRPr>
            </a:lvl6pPr>
            <a:lvl7pPr indent="-12059" lvl="6" marL="3656959" marR="0" rtl="0" algn="l">
              <a:spcBef>
                <a:spcPts val="0"/>
              </a:spcBef>
              <a:buNone/>
              <a:defRPr b="0" i="0" sz="2400" u="none" cap="none" strike="noStrike">
                <a:solidFill>
                  <a:schemeClr val="lt1"/>
                </a:solidFill>
                <a:latin typeface="Calibri"/>
                <a:ea typeface="Calibri"/>
                <a:cs typeface="Calibri"/>
                <a:sym typeface="Calibri"/>
              </a:defRPr>
            </a:lvl7pPr>
            <a:lvl8pPr indent="-11953" lvl="7" marL="4266453" marR="0" rtl="0" algn="l">
              <a:spcBef>
                <a:spcPts val="0"/>
              </a:spcBef>
              <a:buNone/>
              <a:defRPr b="0" i="0" sz="2400" u="none" cap="none" strike="noStrike">
                <a:solidFill>
                  <a:schemeClr val="lt1"/>
                </a:solidFill>
                <a:latin typeface="Calibri"/>
                <a:ea typeface="Calibri"/>
                <a:cs typeface="Calibri"/>
                <a:sym typeface="Calibri"/>
              </a:defRPr>
            </a:lvl8pPr>
            <a:lvl9pPr indent="-11846" lvl="8" marL="4875946" marR="0" rtl="0" algn="l">
              <a:spcBef>
                <a:spcPts val="0"/>
              </a:spcBef>
              <a:buNone/>
              <a:defRPr b="0" i="0" sz="2400" u="none" cap="none" strike="noStrike">
                <a:solidFill>
                  <a:schemeClr val="lt1"/>
                </a:solidFill>
                <a:latin typeface="Calibri"/>
                <a:ea typeface="Calibri"/>
                <a:cs typeface="Calibri"/>
                <a:sym typeface="Calibri"/>
              </a:defRPr>
            </a:lvl9pPr>
          </a:lstStyle>
          <a:p/>
        </p:txBody>
      </p:sp>
      <p:sp>
        <p:nvSpPr>
          <p:cNvPr id="265" name="Shape 265"/>
          <p:cNvSpPr txBox="1"/>
          <p:nvPr>
            <p:ph idx="11" type="ftr"/>
          </p:nvPr>
        </p:nvSpPr>
        <p:spPr>
          <a:xfrm>
            <a:off x="2590800" y="6356351"/>
            <a:ext cx="3962400" cy="365100"/>
          </a:xfrm>
          <a:prstGeom prst="rect">
            <a:avLst/>
          </a:prstGeom>
          <a:noFill/>
          <a:ln>
            <a:noFill/>
          </a:ln>
        </p:spPr>
        <p:txBody>
          <a:bodyPr anchorCtr="0" anchor="ctr" bIns="91425" lIns="91425" rIns="91425" tIns="91425"/>
          <a:lstStyle>
            <a:lvl1pPr indent="0" lvl="0" marL="0" marR="0" rtl="0" algn="ctr">
              <a:spcBef>
                <a:spcPts val="0"/>
              </a:spcBef>
              <a:buNone/>
              <a:defRPr sz="1200">
                <a:solidFill>
                  <a:schemeClr val="lt1"/>
                </a:solidFill>
                <a:latin typeface="Calibri"/>
                <a:ea typeface="Calibri"/>
                <a:cs typeface="Calibri"/>
                <a:sym typeface="Calibri"/>
              </a:defRPr>
            </a:lvl1pPr>
            <a:lvl2pPr indent="-12593" lvl="1" marL="609493" marR="0" rtl="0" algn="l">
              <a:spcBef>
                <a:spcPts val="0"/>
              </a:spcBef>
              <a:buNone/>
              <a:defRPr b="0" i="0" sz="2400" u="none" cap="none" strike="noStrike">
                <a:solidFill>
                  <a:schemeClr val="lt1"/>
                </a:solidFill>
                <a:latin typeface="Calibri"/>
                <a:ea typeface="Calibri"/>
                <a:cs typeface="Calibri"/>
                <a:sym typeface="Calibri"/>
              </a:defRPr>
            </a:lvl2pPr>
            <a:lvl3pPr indent="-12486" lvl="2" marL="1218986" marR="0" rtl="0" algn="l">
              <a:spcBef>
                <a:spcPts val="0"/>
              </a:spcBef>
              <a:buNone/>
              <a:defRPr b="0" i="0" sz="2400" u="none" cap="none" strike="noStrike">
                <a:solidFill>
                  <a:schemeClr val="lt1"/>
                </a:solidFill>
                <a:latin typeface="Calibri"/>
                <a:ea typeface="Calibri"/>
                <a:cs typeface="Calibri"/>
                <a:sym typeface="Calibri"/>
              </a:defRPr>
            </a:lvl3pPr>
            <a:lvl4pPr indent="-12379" lvl="3" marL="1828479" marR="0" rtl="0" algn="l">
              <a:spcBef>
                <a:spcPts val="0"/>
              </a:spcBef>
              <a:buNone/>
              <a:defRPr b="0" i="0" sz="2400" u="none" cap="none" strike="noStrike">
                <a:solidFill>
                  <a:schemeClr val="lt1"/>
                </a:solidFill>
                <a:latin typeface="Calibri"/>
                <a:ea typeface="Calibri"/>
                <a:cs typeface="Calibri"/>
                <a:sym typeface="Calibri"/>
              </a:defRPr>
            </a:lvl4pPr>
            <a:lvl5pPr indent="-12273" lvl="4" marL="2437973" marR="0" rtl="0" algn="l">
              <a:spcBef>
                <a:spcPts val="0"/>
              </a:spcBef>
              <a:buNone/>
              <a:defRPr b="0" i="0" sz="2400" u="none" cap="none" strike="noStrike">
                <a:solidFill>
                  <a:schemeClr val="lt1"/>
                </a:solidFill>
                <a:latin typeface="Calibri"/>
                <a:ea typeface="Calibri"/>
                <a:cs typeface="Calibri"/>
                <a:sym typeface="Calibri"/>
              </a:defRPr>
            </a:lvl5pPr>
            <a:lvl6pPr indent="-12166" lvl="5" marL="3047466" marR="0" rtl="0" algn="l">
              <a:spcBef>
                <a:spcPts val="0"/>
              </a:spcBef>
              <a:buNone/>
              <a:defRPr b="0" i="0" sz="2400" u="none" cap="none" strike="noStrike">
                <a:solidFill>
                  <a:schemeClr val="lt1"/>
                </a:solidFill>
                <a:latin typeface="Calibri"/>
                <a:ea typeface="Calibri"/>
                <a:cs typeface="Calibri"/>
                <a:sym typeface="Calibri"/>
              </a:defRPr>
            </a:lvl6pPr>
            <a:lvl7pPr indent="-12059" lvl="6" marL="3656959" marR="0" rtl="0" algn="l">
              <a:spcBef>
                <a:spcPts val="0"/>
              </a:spcBef>
              <a:buNone/>
              <a:defRPr b="0" i="0" sz="2400" u="none" cap="none" strike="noStrike">
                <a:solidFill>
                  <a:schemeClr val="lt1"/>
                </a:solidFill>
                <a:latin typeface="Calibri"/>
                <a:ea typeface="Calibri"/>
                <a:cs typeface="Calibri"/>
                <a:sym typeface="Calibri"/>
              </a:defRPr>
            </a:lvl7pPr>
            <a:lvl8pPr indent="-11953" lvl="7" marL="4266453" marR="0" rtl="0" algn="l">
              <a:spcBef>
                <a:spcPts val="0"/>
              </a:spcBef>
              <a:buNone/>
              <a:defRPr b="0" i="0" sz="2400" u="none" cap="none" strike="noStrike">
                <a:solidFill>
                  <a:schemeClr val="lt1"/>
                </a:solidFill>
                <a:latin typeface="Calibri"/>
                <a:ea typeface="Calibri"/>
                <a:cs typeface="Calibri"/>
                <a:sym typeface="Calibri"/>
              </a:defRPr>
            </a:lvl8pPr>
            <a:lvl9pPr indent="-11846" lvl="8" marL="4875946" marR="0" rtl="0" algn="l">
              <a:spcBef>
                <a:spcPts val="0"/>
              </a:spcBef>
              <a:buNone/>
              <a:defRPr b="0" i="0" sz="2400" u="none" cap="none" strike="noStrike">
                <a:solidFill>
                  <a:schemeClr val="lt1"/>
                </a:solidFill>
                <a:latin typeface="Calibri"/>
                <a:ea typeface="Calibri"/>
                <a:cs typeface="Calibri"/>
                <a:sym typeface="Calibri"/>
              </a:defRPr>
            </a:lvl9pPr>
          </a:lstStyle>
          <a:p/>
        </p:txBody>
      </p:sp>
      <p:sp>
        <p:nvSpPr>
          <p:cNvPr id="266" name="Shape 266"/>
          <p:cNvSpPr txBox="1"/>
          <p:nvPr>
            <p:ph idx="12" type="sldNum"/>
          </p:nvPr>
        </p:nvSpPr>
        <p:spPr>
          <a:xfrm>
            <a:off x="7924800" y="6356351"/>
            <a:ext cx="762000" cy="365100"/>
          </a:xfrm>
          <a:prstGeom prst="rect">
            <a:avLst/>
          </a:prstGeom>
          <a:noFill/>
          <a:ln>
            <a:noFill/>
          </a:ln>
        </p:spPr>
        <p:txBody>
          <a:bodyPr anchorCtr="0" anchor="ctr" bIns="60925" lIns="121875" rIns="121875" tIns="60925">
            <a:noAutofit/>
          </a:bodyPr>
          <a:lstStyle/>
          <a:p>
            <a:pPr indent="0" lvl="0" marL="0" marR="0" rtl="0" algn="r">
              <a:spcBef>
                <a:spcPts val="0"/>
              </a:spcBef>
              <a:buSzPct val="25000"/>
              <a:buNone/>
            </a:pPr>
            <a:fld id="{00000000-1234-1234-1234-123412341234}" type="slidenum">
              <a:rPr lang="en-US" sz="1200">
                <a:solidFill>
                  <a:schemeClr val="lt1"/>
                </a:solidFill>
                <a:latin typeface="Calibri"/>
                <a:ea typeface="Calibri"/>
                <a:cs typeface="Calibri"/>
                <a:sym typeface="Calibri"/>
              </a:rPr>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Two Content">
    <p:spTree>
      <p:nvGrpSpPr>
        <p:cNvPr id="33" name="Shape 33"/>
        <p:cNvGrpSpPr/>
        <p:nvPr/>
      </p:nvGrpSpPr>
      <p:grpSpPr>
        <a:xfrm>
          <a:off x="0" y="0"/>
          <a:ext cx="0" cy="0"/>
          <a:chOff x="0" y="0"/>
          <a:chExt cx="0" cy="0"/>
        </a:xfrm>
      </p:grpSpPr>
      <p:sp>
        <p:nvSpPr>
          <p:cNvPr id="34" name="Shape 34"/>
          <p:cNvSpPr txBox="1"/>
          <p:nvPr>
            <p:ph type="title"/>
          </p:nvPr>
        </p:nvSpPr>
        <p:spPr>
          <a:xfrm>
            <a:off x="628650" y="365127"/>
            <a:ext cx="7886700" cy="1325562"/>
          </a:xfrm>
          <a:prstGeom prst="rect">
            <a:avLst/>
          </a:prstGeom>
          <a:noFill/>
          <a:ln>
            <a:noFill/>
          </a:ln>
        </p:spPr>
        <p:txBody>
          <a:bodyPr anchorCtr="0" anchor="ctr" bIns="91425" lIns="91425" rIns="91425" tIns="91425"/>
          <a:lstStyle>
            <a:lvl1pPr indent="0" lvl="0" marL="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1pPr>
            <a:lvl2pPr indent="0" lvl="1" marL="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2pPr>
            <a:lvl3pPr indent="0" lvl="2" marL="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3pPr>
            <a:lvl4pPr indent="0" lvl="3" marL="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4pPr>
            <a:lvl5pPr indent="0" lvl="4" marL="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5pPr>
            <a:lvl6pPr indent="0" lvl="5" marL="45720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6pPr>
            <a:lvl7pPr indent="0" lvl="6" marL="91440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7pPr>
            <a:lvl8pPr indent="0" lvl="7" marL="137160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8pPr>
            <a:lvl9pPr indent="0" lvl="8" marL="182880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9pPr>
          </a:lstStyle>
          <a:p/>
        </p:txBody>
      </p:sp>
      <p:sp>
        <p:nvSpPr>
          <p:cNvPr id="35" name="Shape 35"/>
          <p:cNvSpPr txBox="1"/>
          <p:nvPr>
            <p:ph idx="1" type="body"/>
          </p:nvPr>
        </p:nvSpPr>
        <p:spPr>
          <a:xfrm>
            <a:off x="628650" y="1825625"/>
            <a:ext cx="3886200" cy="4351338"/>
          </a:xfrm>
          <a:prstGeom prst="rect">
            <a:avLst/>
          </a:prstGeom>
          <a:noFill/>
          <a:ln>
            <a:noFill/>
          </a:ln>
        </p:spPr>
        <p:txBody>
          <a:bodyPr anchorCtr="0" anchor="t" bIns="91425" lIns="91425" rIns="91425" tIns="91425"/>
          <a:lstStyle>
            <a:lvl1pPr indent="127000" lvl="0" marL="228600" marR="0" rtl="0" algn="l">
              <a:lnSpc>
                <a:spcPct val="90000"/>
              </a:lnSpc>
              <a:spcBef>
                <a:spcPts val="1000"/>
              </a:spcBef>
              <a:spcAft>
                <a:spcPts val="0"/>
              </a:spcAft>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spcAft>
                <a:spcPts val="0"/>
              </a:spcAft>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25400" lvl="2" marL="1143000" marR="0" rtl="0" algn="l">
              <a:lnSpc>
                <a:spcPct val="90000"/>
              </a:lnSpc>
              <a:spcBef>
                <a:spcPts val="5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0" lvl="3" marL="16002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0" lvl="4" marL="20574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0" lvl="5" marL="25146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0" lvl="6" marL="29718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0" lvl="7" marL="34290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0" lvl="8" marL="38862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36" name="Shape 36"/>
          <p:cNvSpPr txBox="1"/>
          <p:nvPr>
            <p:ph idx="2" type="body"/>
          </p:nvPr>
        </p:nvSpPr>
        <p:spPr>
          <a:xfrm>
            <a:off x="4629150" y="1825625"/>
            <a:ext cx="3886200" cy="4351338"/>
          </a:xfrm>
          <a:prstGeom prst="rect">
            <a:avLst/>
          </a:prstGeom>
          <a:noFill/>
          <a:ln>
            <a:noFill/>
          </a:ln>
        </p:spPr>
        <p:txBody>
          <a:bodyPr anchorCtr="0" anchor="t" bIns="91425" lIns="91425" rIns="91425" tIns="91425"/>
          <a:lstStyle>
            <a:lvl1pPr indent="127000" lvl="0" marL="228600" marR="0" rtl="0" algn="l">
              <a:lnSpc>
                <a:spcPct val="90000"/>
              </a:lnSpc>
              <a:spcBef>
                <a:spcPts val="1000"/>
              </a:spcBef>
              <a:spcAft>
                <a:spcPts val="0"/>
              </a:spcAft>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spcAft>
                <a:spcPts val="0"/>
              </a:spcAft>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25400" lvl="2" marL="1143000" marR="0" rtl="0" algn="l">
              <a:lnSpc>
                <a:spcPct val="90000"/>
              </a:lnSpc>
              <a:spcBef>
                <a:spcPts val="5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0" lvl="3" marL="16002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0" lvl="4" marL="20574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0" lvl="5" marL="25146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0" lvl="6" marL="29718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0" lvl="7" marL="34290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0" lvl="8" marL="38862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37" name="Shape 37"/>
          <p:cNvSpPr txBox="1"/>
          <p:nvPr>
            <p:ph idx="10" type="dt"/>
          </p:nvPr>
        </p:nvSpPr>
        <p:spPr>
          <a:xfrm>
            <a:off x="628650" y="6356351"/>
            <a:ext cx="2057400" cy="365125"/>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4572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6pPr>
            <a:lvl7pPr indent="0" lvl="6" marL="27432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7pPr>
            <a:lvl8pPr indent="0" lvl="7" marL="32004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8pPr>
            <a:lvl9pPr indent="0" lvl="8" marL="36576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9pPr>
          </a:lstStyle>
          <a:p/>
        </p:txBody>
      </p:sp>
      <p:sp>
        <p:nvSpPr>
          <p:cNvPr id="38" name="Shape 38"/>
          <p:cNvSpPr txBox="1"/>
          <p:nvPr>
            <p:ph idx="11" type="ftr"/>
          </p:nvPr>
        </p:nvSpPr>
        <p:spPr>
          <a:xfrm>
            <a:off x="3028950" y="6356351"/>
            <a:ext cx="3086098" cy="365125"/>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4572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6pPr>
            <a:lvl7pPr indent="0" lvl="6" marL="27432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7pPr>
            <a:lvl8pPr indent="0" lvl="7" marL="32004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8pPr>
            <a:lvl9pPr indent="0" lvl="8" marL="36576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9pPr>
          </a:lstStyle>
          <a:p/>
        </p:txBody>
      </p:sp>
      <p:sp>
        <p:nvSpPr>
          <p:cNvPr id="39" name="Shape 39"/>
          <p:cNvSpPr txBox="1"/>
          <p:nvPr>
            <p:ph idx="12" type="sldNum"/>
          </p:nvPr>
        </p:nvSpPr>
        <p:spPr>
          <a:xfrm>
            <a:off x="6457950" y="6356351"/>
            <a:ext cx="2057400"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Arial"/>
              <a:buNone/>
            </a:pPr>
            <a:fld id="{00000000-1234-1234-1234-123412341234}" type="slidenum">
              <a:rPr b="0" i="0" lang="en-US" sz="1200" u="none" cap="none" strike="noStrike">
                <a:solidFill>
                  <a:srgbClr val="888888"/>
                </a:solidFill>
                <a:latin typeface="Arial"/>
                <a:ea typeface="Arial"/>
                <a:cs typeface="Arial"/>
                <a:sym typeface="Arial"/>
              </a:rPr>
              <a:t>‹#›</a:t>
            </a:fld>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67" name="Shape 267"/>
        <p:cNvGrpSpPr/>
        <p:nvPr/>
      </p:nvGrpSpPr>
      <p:grpSpPr>
        <a:xfrm>
          <a:off x="0" y="0"/>
          <a:ext cx="0" cy="0"/>
          <a:chOff x="0" y="0"/>
          <a:chExt cx="0" cy="0"/>
        </a:xfrm>
      </p:grpSpPr>
      <p:sp>
        <p:nvSpPr>
          <p:cNvPr id="268" name="Shape 268"/>
          <p:cNvSpPr txBox="1"/>
          <p:nvPr>
            <p:ph type="title"/>
          </p:nvPr>
        </p:nvSpPr>
        <p:spPr>
          <a:xfrm>
            <a:off x="914400" y="274637"/>
            <a:ext cx="7772400" cy="1224000"/>
          </a:xfrm>
          <a:prstGeom prst="rect">
            <a:avLst/>
          </a:prstGeom>
          <a:noFill/>
          <a:ln>
            <a:noFill/>
          </a:ln>
        </p:spPr>
        <p:txBody>
          <a:bodyPr anchorCtr="0" anchor="b" bIns="91425" lIns="91425" rIns="91425" tIns="91425"/>
          <a:lstStyle>
            <a:lvl1pPr indent="0" lvl="0" marL="0" marR="0" rtl="0" algn="l">
              <a:lnSpc>
                <a:spcPct val="90000"/>
              </a:lnSpc>
              <a:spcBef>
                <a:spcPts val="0"/>
              </a:spcBef>
              <a:buClr>
                <a:schemeClr val="lt1"/>
              </a:buClr>
              <a:buFont typeface="Calibri"/>
              <a:buNone/>
              <a:defRPr b="0" i="0" sz="3600" u="none" cap="none" strike="noStrike">
                <a:solidFill>
                  <a:schemeClr val="lt1"/>
                </a:solidFill>
                <a:latin typeface="Calibri"/>
                <a:ea typeface="Calibri"/>
                <a:cs typeface="Calibri"/>
                <a:sym typeface="Calibri"/>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
        <p:nvSpPr>
          <p:cNvPr id="269" name="Shape 269"/>
          <p:cNvSpPr txBox="1"/>
          <p:nvPr>
            <p:ph idx="10" type="dt"/>
          </p:nvPr>
        </p:nvSpPr>
        <p:spPr>
          <a:xfrm>
            <a:off x="914399" y="6356351"/>
            <a:ext cx="1676400" cy="365100"/>
          </a:xfrm>
          <a:prstGeom prst="rect">
            <a:avLst/>
          </a:prstGeom>
          <a:noFill/>
          <a:ln>
            <a:noFill/>
          </a:ln>
        </p:spPr>
        <p:txBody>
          <a:bodyPr anchorCtr="0" anchor="ctr" bIns="91425" lIns="91425" rIns="91425" tIns="91425"/>
          <a:lstStyle>
            <a:lvl1pPr indent="0" lvl="0" marL="0" marR="0" rtl="0" algn="l">
              <a:spcBef>
                <a:spcPts val="0"/>
              </a:spcBef>
              <a:buNone/>
              <a:defRPr sz="1200">
                <a:solidFill>
                  <a:schemeClr val="lt1"/>
                </a:solidFill>
                <a:latin typeface="Calibri"/>
                <a:ea typeface="Calibri"/>
                <a:cs typeface="Calibri"/>
                <a:sym typeface="Calibri"/>
              </a:defRPr>
            </a:lvl1pPr>
            <a:lvl2pPr indent="-12593" lvl="1" marL="609493" marR="0" rtl="0" algn="l">
              <a:spcBef>
                <a:spcPts val="0"/>
              </a:spcBef>
              <a:buNone/>
              <a:defRPr b="0" i="0" sz="2400" u="none" cap="none" strike="noStrike">
                <a:solidFill>
                  <a:schemeClr val="lt1"/>
                </a:solidFill>
                <a:latin typeface="Calibri"/>
                <a:ea typeface="Calibri"/>
                <a:cs typeface="Calibri"/>
                <a:sym typeface="Calibri"/>
              </a:defRPr>
            </a:lvl2pPr>
            <a:lvl3pPr indent="-12486" lvl="2" marL="1218986" marR="0" rtl="0" algn="l">
              <a:spcBef>
                <a:spcPts val="0"/>
              </a:spcBef>
              <a:buNone/>
              <a:defRPr b="0" i="0" sz="2400" u="none" cap="none" strike="noStrike">
                <a:solidFill>
                  <a:schemeClr val="lt1"/>
                </a:solidFill>
                <a:latin typeface="Calibri"/>
                <a:ea typeface="Calibri"/>
                <a:cs typeface="Calibri"/>
                <a:sym typeface="Calibri"/>
              </a:defRPr>
            </a:lvl3pPr>
            <a:lvl4pPr indent="-12379" lvl="3" marL="1828479" marR="0" rtl="0" algn="l">
              <a:spcBef>
                <a:spcPts val="0"/>
              </a:spcBef>
              <a:buNone/>
              <a:defRPr b="0" i="0" sz="2400" u="none" cap="none" strike="noStrike">
                <a:solidFill>
                  <a:schemeClr val="lt1"/>
                </a:solidFill>
                <a:latin typeface="Calibri"/>
                <a:ea typeface="Calibri"/>
                <a:cs typeface="Calibri"/>
                <a:sym typeface="Calibri"/>
              </a:defRPr>
            </a:lvl4pPr>
            <a:lvl5pPr indent="-12273" lvl="4" marL="2437973" marR="0" rtl="0" algn="l">
              <a:spcBef>
                <a:spcPts val="0"/>
              </a:spcBef>
              <a:buNone/>
              <a:defRPr b="0" i="0" sz="2400" u="none" cap="none" strike="noStrike">
                <a:solidFill>
                  <a:schemeClr val="lt1"/>
                </a:solidFill>
                <a:latin typeface="Calibri"/>
                <a:ea typeface="Calibri"/>
                <a:cs typeface="Calibri"/>
                <a:sym typeface="Calibri"/>
              </a:defRPr>
            </a:lvl5pPr>
            <a:lvl6pPr indent="-12166" lvl="5" marL="3047466" marR="0" rtl="0" algn="l">
              <a:spcBef>
                <a:spcPts val="0"/>
              </a:spcBef>
              <a:buNone/>
              <a:defRPr b="0" i="0" sz="2400" u="none" cap="none" strike="noStrike">
                <a:solidFill>
                  <a:schemeClr val="lt1"/>
                </a:solidFill>
                <a:latin typeface="Calibri"/>
                <a:ea typeface="Calibri"/>
                <a:cs typeface="Calibri"/>
                <a:sym typeface="Calibri"/>
              </a:defRPr>
            </a:lvl6pPr>
            <a:lvl7pPr indent="-12059" lvl="6" marL="3656959" marR="0" rtl="0" algn="l">
              <a:spcBef>
                <a:spcPts val="0"/>
              </a:spcBef>
              <a:buNone/>
              <a:defRPr b="0" i="0" sz="2400" u="none" cap="none" strike="noStrike">
                <a:solidFill>
                  <a:schemeClr val="lt1"/>
                </a:solidFill>
                <a:latin typeface="Calibri"/>
                <a:ea typeface="Calibri"/>
                <a:cs typeface="Calibri"/>
                <a:sym typeface="Calibri"/>
              </a:defRPr>
            </a:lvl7pPr>
            <a:lvl8pPr indent="-11953" lvl="7" marL="4266453" marR="0" rtl="0" algn="l">
              <a:spcBef>
                <a:spcPts val="0"/>
              </a:spcBef>
              <a:buNone/>
              <a:defRPr b="0" i="0" sz="2400" u="none" cap="none" strike="noStrike">
                <a:solidFill>
                  <a:schemeClr val="lt1"/>
                </a:solidFill>
                <a:latin typeface="Calibri"/>
                <a:ea typeface="Calibri"/>
                <a:cs typeface="Calibri"/>
                <a:sym typeface="Calibri"/>
              </a:defRPr>
            </a:lvl8pPr>
            <a:lvl9pPr indent="-11846" lvl="8" marL="4875946" marR="0" rtl="0" algn="l">
              <a:spcBef>
                <a:spcPts val="0"/>
              </a:spcBef>
              <a:buNone/>
              <a:defRPr b="0" i="0" sz="2400" u="none" cap="none" strike="noStrike">
                <a:solidFill>
                  <a:schemeClr val="lt1"/>
                </a:solidFill>
                <a:latin typeface="Calibri"/>
                <a:ea typeface="Calibri"/>
                <a:cs typeface="Calibri"/>
                <a:sym typeface="Calibri"/>
              </a:defRPr>
            </a:lvl9pPr>
          </a:lstStyle>
          <a:p/>
        </p:txBody>
      </p:sp>
      <p:sp>
        <p:nvSpPr>
          <p:cNvPr id="270" name="Shape 270"/>
          <p:cNvSpPr txBox="1"/>
          <p:nvPr>
            <p:ph idx="11" type="ftr"/>
          </p:nvPr>
        </p:nvSpPr>
        <p:spPr>
          <a:xfrm>
            <a:off x="2590800" y="6356351"/>
            <a:ext cx="3962400" cy="365100"/>
          </a:xfrm>
          <a:prstGeom prst="rect">
            <a:avLst/>
          </a:prstGeom>
          <a:noFill/>
          <a:ln>
            <a:noFill/>
          </a:ln>
        </p:spPr>
        <p:txBody>
          <a:bodyPr anchorCtr="0" anchor="ctr" bIns="91425" lIns="91425" rIns="91425" tIns="91425"/>
          <a:lstStyle>
            <a:lvl1pPr indent="0" lvl="0" marL="0" marR="0" rtl="0" algn="ctr">
              <a:spcBef>
                <a:spcPts val="0"/>
              </a:spcBef>
              <a:buNone/>
              <a:defRPr sz="1200">
                <a:solidFill>
                  <a:schemeClr val="lt1"/>
                </a:solidFill>
                <a:latin typeface="Calibri"/>
                <a:ea typeface="Calibri"/>
                <a:cs typeface="Calibri"/>
                <a:sym typeface="Calibri"/>
              </a:defRPr>
            </a:lvl1pPr>
            <a:lvl2pPr indent="-12593" lvl="1" marL="609493" marR="0" rtl="0" algn="l">
              <a:spcBef>
                <a:spcPts val="0"/>
              </a:spcBef>
              <a:buNone/>
              <a:defRPr b="0" i="0" sz="2400" u="none" cap="none" strike="noStrike">
                <a:solidFill>
                  <a:schemeClr val="lt1"/>
                </a:solidFill>
                <a:latin typeface="Calibri"/>
                <a:ea typeface="Calibri"/>
                <a:cs typeface="Calibri"/>
                <a:sym typeface="Calibri"/>
              </a:defRPr>
            </a:lvl2pPr>
            <a:lvl3pPr indent="-12486" lvl="2" marL="1218986" marR="0" rtl="0" algn="l">
              <a:spcBef>
                <a:spcPts val="0"/>
              </a:spcBef>
              <a:buNone/>
              <a:defRPr b="0" i="0" sz="2400" u="none" cap="none" strike="noStrike">
                <a:solidFill>
                  <a:schemeClr val="lt1"/>
                </a:solidFill>
                <a:latin typeface="Calibri"/>
                <a:ea typeface="Calibri"/>
                <a:cs typeface="Calibri"/>
                <a:sym typeface="Calibri"/>
              </a:defRPr>
            </a:lvl3pPr>
            <a:lvl4pPr indent="-12379" lvl="3" marL="1828479" marR="0" rtl="0" algn="l">
              <a:spcBef>
                <a:spcPts val="0"/>
              </a:spcBef>
              <a:buNone/>
              <a:defRPr b="0" i="0" sz="2400" u="none" cap="none" strike="noStrike">
                <a:solidFill>
                  <a:schemeClr val="lt1"/>
                </a:solidFill>
                <a:latin typeface="Calibri"/>
                <a:ea typeface="Calibri"/>
                <a:cs typeface="Calibri"/>
                <a:sym typeface="Calibri"/>
              </a:defRPr>
            </a:lvl4pPr>
            <a:lvl5pPr indent="-12273" lvl="4" marL="2437973" marR="0" rtl="0" algn="l">
              <a:spcBef>
                <a:spcPts val="0"/>
              </a:spcBef>
              <a:buNone/>
              <a:defRPr b="0" i="0" sz="2400" u="none" cap="none" strike="noStrike">
                <a:solidFill>
                  <a:schemeClr val="lt1"/>
                </a:solidFill>
                <a:latin typeface="Calibri"/>
                <a:ea typeface="Calibri"/>
                <a:cs typeface="Calibri"/>
                <a:sym typeface="Calibri"/>
              </a:defRPr>
            </a:lvl5pPr>
            <a:lvl6pPr indent="-12166" lvl="5" marL="3047466" marR="0" rtl="0" algn="l">
              <a:spcBef>
                <a:spcPts val="0"/>
              </a:spcBef>
              <a:buNone/>
              <a:defRPr b="0" i="0" sz="2400" u="none" cap="none" strike="noStrike">
                <a:solidFill>
                  <a:schemeClr val="lt1"/>
                </a:solidFill>
                <a:latin typeface="Calibri"/>
                <a:ea typeface="Calibri"/>
                <a:cs typeface="Calibri"/>
                <a:sym typeface="Calibri"/>
              </a:defRPr>
            </a:lvl6pPr>
            <a:lvl7pPr indent="-12059" lvl="6" marL="3656959" marR="0" rtl="0" algn="l">
              <a:spcBef>
                <a:spcPts val="0"/>
              </a:spcBef>
              <a:buNone/>
              <a:defRPr b="0" i="0" sz="2400" u="none" cap="none" strike="noStrike">
                <a:solidFill>
                  <a:schemeClr val="lt1"/>
                </a:solidFill>
                <a:latin typeface="Calibri"/>
                <a:ea typeface="Calibri"/>
                <a:cs typeface="Calibri"/>
                <a:sym typeface="Calibri"/>
              </a:defRPr>
            </a:lvl7pPr>
            <a:lvl8pPr indent="-11953" lvl="7" marL="4266453" marR="0" rtl="0" algn="l">
              <a:spcBef>
                <a:spcPts val="0"/>
              </a:spcBef>
              <a:buNone/>
              <a:defRPr b="0" i="0" sz="2400" u="none" cap="none" strike="noStrike">
                <a:solidFill>
                  <a:schemeClr val="lt1"/>
                </a:solidFill>
                <a:latin typeface="Calibri"/>
                <a:ea typeface="Calibri"/>
                <a:cs typeface="Calibri"/>
                <a:sym typeface="Calibri"/>
              </a:defRPr>
            </a:lvl8pPr>
            <a:lvl9pPr indent="-11846" lvl="8" marL="4875946" marR="0" rtl="0" algn="l">
              <a:spcBef>
                <a:spcPts val="0"/>
              </a:spcBef>
              <a:buNone/>
              <a:defRPr b="0" i="0" sz="2400" u="none" cap="none" strike="noStrike">
                <a:solidFill>
                  <a:schemeClr val="lt1"/>
                </a:solidFill>
                <a:latin typeface="Calibri"/>
                <a:ea typeface="Calibri"/>
                <a:cs typeface="Calibri"/>
                <a:sym typeface="Calibri"/>
              </a:defRPr>
            </a:lvl9pPr>
          </a:lstStyle>
          <a:p/>
        </p:txBody>
      </p:sp>
      <p:sp>
        <p:nvSpPr>
          <p:cNvPr id="271" name="Shape 271"/>
          <p:cNvSpPr txBox="1"/>
          <p:nvPr>
            <p:ph idx="12" type="sldNum"/>
          </p:nvPr>
        </p:nvSpPr>
        <p:spPr>
          <a:xfrm>
            <a:off x="7924800" y="6356351"/>
            <a:ext cx="762000" cy="365100"/>
          </a:xfrm>
          <a:prstGeom prst="rect">
            <a:avLst/>
          </a:prstGeom>
          <a:noFill/>
          <a:ln>
            <a:noFill/>
          </a:ln>
        </p:spPr>
        <p:txBody>
          <a:bodyPr anchorCtr="0" anchor="ctr" bIns="60925" lIns="121875" rIns="121875" tIns="60925">
            <a:noAutofit/>
          </a:bodyPr>
          <a:lstStyle/>
          <a:p>
            <a:pPr indent="0" lvl="0" marL="0" marR="0" rtl="0" algn="r">
              <a:spcBef>
                <a:spcPts val="0"/>
              </a:spcBef>
              <a:buSzPct val="25000"/>
              <a:buNone/>
            </a:pPr>
            <a:fld id="{00000000-1234-1234-1234-123412341234}" type="slidenum">
              <a:rPr lang="en-US" sz="1200">
                <a:solidFill>
                  <a:schemeClr val="lt1"/>
                </a:solidFill>
                <a:latin typeface="Calibri"/>
                <a:ea typeface="Calibri"/>
                <a:cs typeface="Calibri"/>
                <a:sym typeface="Calibri"/>
              </a:rPr>
              <a:t>‹#›</a:t>
            </a:fld>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272" name="Shape 272"/>
        <p:cNvGrpSpPr/>
        <p:nvPr/>
      </p:nvGrpSpPr>
      <p:grpSpPr>
        <a:xfrm>
          <a:off x="0" y="0"/>
          <a:ext cx="0" cy="0"/>
          <a:chOff x="0" y="0"/>
          <a:chExt cx="0" cy="0"/>
        </a:xfrm>
      </p:grpSpPr>
      <p:sp>
        <p:nvSpPr>
          <p:cNvPr id="273" name="Shape 273"/>
          <p:cNvSpPr txBox="1"/>
          <p:nvPr>
            <p:ph idx="10" type="dt"/>
          </p:nvPr>
        </p:nvSpPr>
        <p:spPr>
          <a:xfrm>
            <a:off x="914399" y="6356351"/>
            <a:ext cx="1676400" cy="365100"/>
          </a:xfrm>
          <a:prstGeom prst="rect">
            <a:avLst/>
          </a:prstGeom>
          <a:noFill/>
          <a:ln>
            <a:noFill/>
          </a:ln>
        </p:spPr>
        <p:txBody>
          <a:bodyPr anchorCtr="0" anchor="ctr" bIns="91425" lIns="91425" rIns="91425" tIns="91425"/>
          <a:lstStyle>
            <a:lvl1pPr indent="0" lvl="0" marL="0" marR="0" rtl="0" algn="l">
              <a:spcBef>
                <a:spcPts val="0"/>
              </a:spcBef>
              <a:buNone/>
              <a:defRPr sz="1200">
                <a:solidFill>
                  <a:schemeClr val="lt1"/>
                </a:solidFill>
                <a:latin typeface="Calibri"/>
                <a:ea typeface="Calibri"/>
                <a:cs typeface="Calibri"/>
                <a:sym typeface="Calibri"/>
              </a:defRPr>
            </a:lvl1pPr>
            <a:lvl2pPr indent="-12593" lvl="1" marL="609493" marR="0" rtl="0" algn="l">
              <a:spcBef>
                <a:spcPts val="0"/>
              </a:spcBef>
              <a:buNone/>
              <a:defRPr b="0" i="0" sz="2400" u="none" cap="none" strike="noStrike">
                <a:solidFill>
                  <a:schemeClr val="lt1"/>
                </a:solidFill>
                <a:latin typeface="Calibri"/>
                <a:ea typeface="Calibri"/>
                <a:cs typeface="Calibri"/>
                <a:sym typeface="Calibri"/>
              </a:defRPr>
            </a:lvl2pPr>
            <a:lvl3pPr indent="-12486" lvl="2" marL="1218986" marR="0" rtl="0" algn="l">
              <a:spcBef>
                <a:spcPts val="0"/>
              </a:spcBef>
              <a:buNone/>
              <a:defRPr b="0" i="0" sz="2400" u="none" cap="none" strike="noStrike">
                <a:solidFill>
                  <a:schemeClr val="lt1"/>
                </a:solidFill>
                <a:latin typeface="Calibri"/>
                <a:ea typeface="Calibri"/>
                <a:cs typeface="Calibri"/>
                <a:sym typeface="Calibri"/>
              </a:defRPr>
            </a:lvl3pPr>
            <a:lvl4pPr indent="-12379" lvl="3" marL="1828479" marR="0" rtl="0" algn="l">
              <a:spcBef>
                <a:spcPts val="0"/>
              </a:spcBef>
              <a:buNone/>
              <a:defRPr b="0" i="0" sz="2400" u="none" cap="none" strike="noStrike">
                <a:solidFill>
                  <a:schemeClr val="lt1"/>
                </a:solidFill>
                <a:latin typeface="Calibri"/>
                <a:ea typeface="Calibri"/>
                <a:cs typeface="Calibri"/>
                <a:sym typeface="Calibri"/>
              </a:defRPr>
            </a:lvl4pPr>
            <a:lvl5pPr indent="-12273" lvl="4" marL="2437973" marR="0" rtl="0" algn="l">
              <a:spcBef>
                <a:spcPts val="0"/>
              </a:spcBef>
              <a:buNone/>
              <a:defRPr b="0" i="0" sz="2400" u="none" cap="none" strike="noStrike">
                <a:solidFill>
                  <a:schemeClr val="lt1"/>
                </a:solidFill>
                <a:latin typeface="Calibri"/>
                <a:ea typeface="Calibri"/>
                <a:cs typeface="Calibri"/>
                <a:sym typeface="Calibri"/>
              </a:defRPr>
            </a:lvl5pPr>
            <a:lvl6pPr indent="-12166" lvl="5" marL="3047466" marR="0" rtl="0" algn="l">
              <a:spcBef>
                <a:spcPts val="0"/>
              </a:spcBef>
              <a:buNone/>
              <a:defRPr b="0" i="0" sz="2400" u="none" cap="none" strike="noStrike">
                <a:solidFill>
                  <a:schemeClr val="lt1"/>
                </a:solidFill>
                <a:latin typeface="Calibri"/>
                <a:ea typeface="Calibri"/>
                <a:cs typeface="Calibri"/>
                <a:sym typeface="Calibri"/>
              </a:defRPr>
            </a:lvl6pPr>
            <a:lvl7pPr indent="-12059" lvl="6" marL="3656959" marR="0" rtl="0" algn="l">
              <a:spcBef>
                <a:spcPts val="0"/>
              </a:spcBef>
              <a:buNone/>
              <a:defRPr b="0" i="0" sz="2400" u="none" cap="none" strike="noStrike">
                <a:solidFill>
                  <a:schemeClr val="lt1"/>
                </a:solidFill>
                <a:latin typeface="Calibri"/>
                <a:ea typeface="Calibri"/>
                <a:cs typeface="Calibri"/>
                <a:sym typeface="Calibri"/>
              </a:defRPr>
            </a:lvl7pPr>
            <a:lvl8pPr indent="-11953" lvl="7" marL="4266453" marR="0" rtl="0" algn="l">
              <a:spcBef>
                <a:spcPts val="0"/>
              </a:spcBef>
              <a:buNone/>
              <a:defRPr b="0" i="0" sz="2400" u="none" cap="none" strike="noStrike">
                <a:solidFill>
                  <a:schemeClr val="lt1"/>
                </a:solidFill>
                <a:latin typeface="Calibri"/>
                <a:ea typeface="Calibri"/>
                <a:cs typeface="Calibri"/>
                <a:sym typeface="Calibri"/>
              </a:defRPr>
            </a:lvl8pPr>
            <a:lvl9pPr indent="-11846" lvl="8" marL="4875946" marR="0" rtl="0" algn="l">
              <a:spcBef>
                <a:spcPts val="0"/>
              </a:spcBef>
              <a:buNone/>
              <a:defRPr b="0" i="0" sz="2400" u="none" cap="none" strike="noStrike">
                <a:solidFill>
                  <a:schemeClr val="lt1"/>
                </a:solidFill>
                <a:latin typeface="Calibri"/>
                <a:ea typeface="Calibri"/>
                <a:cs typeface="Calibri"/>
                <a:sym typeface="Calibri"/>
              </a:defRPr>
            </a:lvl9pPr>
          </a:lstStyle>
          <a:p/>
        </p:txBody>
      </p:sp>
      <p:sp>
        <p:nvSpPr>
          <p:cNvPr id="274" name="Shape 274"/>
          <p:cNvSpPr txBox="1"/>
          <p:nvPr>
            <p:ph idx="11" type="ftr"/>
          </p:nvPr>
        </p:nvSpPr>
        <p:spPr>
          <a:xfrm>
            <a:off x="2590800" y="6356351"/>
            <a:ext cx="3962400" cy="365100"/>
          </a:xfrm>
          <a:prstGeom prst="rect">
            <a:avLst/>
          </a:prstGeom>
          <a:noFill/>
          <a:ln>
            <a:noFill/>
          </a:ln>
        </p:spPr>
        <p:txBody>
          <a:bodyPr anchorCtr="0" anchor="ctr" bIns="91425" lIns="91425" rIns="91425" tIns="91425"/>
          <a:lstStyle>
            <a:lvl1pPr indent="0" lvl="0" marL="0" marR="0" rtl="0" algn="ctr">
              <a:spcBef>
                <a:spcPts val="0"/>
              </a:spcBef>
              <a:buNone/>
              <a:defRPr sz="1200">
                <a:solidFill>
                  <a:schemeClr val="lt1"/>
                </a:solidFill>
                <a:latin typeface="Calibri"/>
                <a:ea typeface="Calibri"/>
                <a:cs typeface="Calibri"/>
                <a:sym typeface="Calibri"/>
              </a:defRPr>
            </a:lvl1pPr>
            <a:lvl2pPr indent="-12593" lvl="1" marL="609493" marR="0" rtl="0" algn="l">
              <a:spcBef>
                <a:spcPts val="0"/>
              </a:spcBef>
              <a:buNone/>
              <a:defRPr b="0" i="0" sz="2400" u="none" cap="none" strike="noStrike">
                <a:solidFill>
                  <a:schemeClr val="lt1"/>
                </a:solidFill>
                <a:latin typeface="Calibri"/>
                <a:ea typeface="Calibri"/>
                <a:cs typeface="Calibri"/>
                <a:sym typeface="Calibri"/>
              </a:defRPr>
            </a:lvl2pPr>
            <a:lvl3pPr indent="-12486" lvl="2" marL="1218986" marR="0" rtl="0" algn="l">
              <a:spcBef>
                <a:spcPts val="0"/>
              </a:spcBef>
              <a:buNone/>
              <a:defRPr b="0" i="0" sz="2400" u="none" cap="none" strike="noStrike">
                <a:solidFill>
                  <a:schemeClr val="lt1"/>
                </a:solidFill>
                <a:latin typeface="Calibri"/>
                <a:ea typeface="Calibri"/>
                <a:cs typeface="Calibri"/>
                <a:sym typeface="Calibri"/>
              </a:defRPr>
            </a:lvl3pPr>
            <a:lvl4pPr indent="-12379" lvl="3" marL="1828479" marR="0" rtl="0" algn="l">
              <a:spcBef>
                <a:spcPts val="0"/>
              </a:spcBef>
              <a:buNone/>
              <a:defRPr b="0" i="0" sz="2400" u="none" cap="none" strike="noStrike">
                <a:solidFill>
                  <a:schemeClr val="lt1"/>
                </a:solidFill>
                <a:latin typeface="Calibri"/>
                <a:ea typeface="Calibri"/>
                <a:cs typeface="Calibri"/>
                <a:sym typeface="Calibri"/>
              </a:defRPr>
            </a:lvl4pPr>
            <a:lvl5pPr indent="-12273" lvl="4" marL="2437973" marR="0" rtl="0" algn="l">
              <a:spcBef>
                <a:spcPts val="0"/>
              </a:spcBef>
              <a:buNone/>
              <a:defRPr b="0" i="0" sz="2400" u="none" cap="none" strike="noStrike">
                <a:solidFill>
                  <a:schemeClr val="lt1"/>
                </a:solidFill>
                <a:latin typeface="Calibri"/>
                <a:ea typeface="Calibri"/>
                <a:cs typeface="Calibri"/>
                <a:sym typeface="Calibri"/>
              </a:defRPr>
            </a:lvl5pPr>
            <a:lvl6pPr indent="-12166" lvl="5" marL="3047466" marR="0" rtl="0" algn="l">
              <a:spcBef>
                <a:spcPts val="0"/>
              </a:spcBef>
              <a:buNone/>
              <a:defRPr b="0" i="0" sz="2400" u="none" cap="none" strike="noStrike">
                <a:solidFill>
                  <a:schemeClr val="lt1"/>
                </a:solidFill>
                <a:latin typeface="Calibri"/>
                <a:ea typeface="Calibri"/>
                <a:cs typeface="Calibri"/>
                <a:sym typeface="Calibri"/>
              </a:defRPr>
            </a:lvl6pPr>
            <a:lvl7pPr indent="-12059" lvl="6" marL="3656959" marR="0" rtl="0" algn="l">
              <a:spcBef>
                <a:spcPts val="0"/>
              </a:spcBef>
              <a:buNone/>
              <a:defRPr b="0" i="0" sz="2400" u="none" cap="none" strike="noStrike">
                <a:solidFill>
                  <a:schemeClr val="lt1"/>
                </a:solidFill>
                <a:latin typeface="Calibri"/>
                <a:ea typeface="Calibri"/>
                <a:cs typeface="Calibri"/>
                <a:sym typeface="Calibri"/>
              </a:defRPr>
            </a:lvl7pPr>
            <a:lvl8pPr indent="-11953" lvl="7" marL="4266453" marR="0" rtl="0" algn="l">
              <a:spcBef>
                <a:spcPts val="0"/>
              </a:spcBef>
              <a:buNone/>
              <a:defRPr b="0" i="0" sz="2400" u="none" cap="none" strike="noStrike">
                <a:solidFill>
                  <a:schemeClr val="lt1"/>
                </a:solidFill>
                <a:latin typeface="Calibri"/>
                <a:ea typeface="Calibri"/>
                <a:cs typeface="Calibri"/>
                <a:sym typeface="Calibri"/>
              </a:defRPr>
            </a:lvl8pPr>
            <a:lvl9pPr indent="-11846" lvl="8" marL="4875946" marR="0" rtl="0" algn="l">
              <a:spcBef>
                <a:spcPts val="0"/>
              </a:spcBef>
              <a:buNone/>
              <a:defRPr b="0" i="0" sz="2400" u="none" cap="none" strike="noStrike">
                <a:solidFill>
                  <a:schemeClr val="lt1"/>
                </a:solidFill>
                <a:latin typeface="Calibri"/>
                <a:ea typeface="Calibri"/>
                <a:cs typeface="Calibri"/>
                <a:sym typeface="Calibri"/>
              </a:defRPr>
            </a:lvl9pPr>
          </a:lstStyle>
          <a:p/>
        </p:txBody>
      </p:sp>
      <p:sp>
        <p:nvSpPr>
          <p:cNvPr id="275" name="Shape 275"/>
          <p:cNvSpPr txBox="1"/>
          <p:nvPr>
            <p:ph idx="12" type="sldNum"/>
          </p:nvPr>
        </p:nvSpPr>
        <p:spPr>
          <a:xfrm>
            <a:off x="7924800" y="6356351"/>
            <a:ext cx="762000" cy="365100"/>
          </a:xfrm>
          <a:prstGeom prst="rect">
            <a:avLst/>
          </a:prstGeom>
          <a:noFill/>
          <a:ln>
            <a:noFill/>
          </a:ln>
        </p:spPr>
        <p:txBody>
          <a:bodyPr anchorCtr="0" anchor="ctr" bIns="60925" lIns="121875" rIns="121875" tIns="60925">
            <a:noAutofit/>
          </a:bodyPr>
          <a:lstStyle/>
          <a:p>
            <a:pPr indent="0" lvl="0" marL="0" marR="0" rtl="0" algn="r">
              <a:spcBef>
                <a:spcPts val="0"/>
              </a:spcBef>
              <a:buSzPct val="25000"/>
              <a:buNone/>
            </a:pPr>
            <a:fld id="{00000000-1234-1234-1234-123412341234}" type="slidenum">
              <a:rPr lang="en-US" sz="1200">
                <a:solidFill>
                  <a:schemeClr val="lt1"/>
                </a:solidFill>
                <a:latin typeface="Calibri"/>
                <a:ea typeface="Calibri"/>
                <a:cs typeface="Calibri"/>
                <a:sym typeface="Calibri"/>
              </a:rPr>
              <a:t>‹#›</a:t>
            </a:fld>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Tx">
  <p:cSld name="Content with Caption">
    <p:spTree>
      <p:nvGrpSpPr>
        <p:cNvPr id="276" name="Shape 276"/>
        <p:cNvGrpSpPr/>
        <p:nvPr/>
      </p:nvGrpSpPr>
      <p:grpSpPr>
        <a:xfrm>
          <a:off x="0" y="0"/>
          <a:ext cx="0" cy="0"/>
          <a:chOff x="0" y="0"/>
          <a:chExt cx="0" cy="0"/>
        </a:xfrm>
      </p:grpSpPr>
      <p:sp>
        <p:nvSpPr>
          <p:cNvPr id="277" name="Shape 277"/>
          <p:cNvSpPr txBox="1"/>
          <p:nvPr>
            <p:ph type="title"/>
          </p:nvPr>
        </p:nvSpPr>
        <p:spPr>
          <a:xfrm>
            <a:off x="914399" y="1701800"/>
            <a:ext cx="3048000" cy="2438400"/>
          </a:xfrm>
          <a:prstGeom prst="rect">
            <a:avLst/>
          </a:prstGeom>
          <a:noFill/>
          <a:ln>
            <a:noFill/>
          </a:ln>
        </p:spPr>
        <p:txBody>
          <a:bodyPr anchorCtr="0" anchor="b" bIns="91425" lIns="91425" rIns="91425" tIns="91425"/>
          <a:lstStyle>
            <a:lvl1pPr indent="0" lvl="0" marL="0" marR="0" rtl="0" algn="l">
              <a:lnSpc>
                <a:spcPct val="90000"/>
              </a:lnSpc>
              <a:spcBef>
                <a:spcPts val="0"/>
              </a:spcBef>
              <a:buClr>
                <a:schemeClr val="accent1"/>
              </a:buClr>
              <a:buFont typeface="Calibri"/>
              <a:buNone/>
              <a:defRPr b="0" i="0" sz="2800" u="none" cap="none" strike="noStrike">
                <a:solidFill>
                  <a:schemeClr val="accent1"/>
                </a:solidFill>
                <a:latin typeface="Calibri"/>
                <a:ea typeface="Calibri"/>
                <a:cs typeface="Calibri"/>
                <a:sym typeface="Calibri"/>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
        <p:nvSpPr>
          <p:cNvPr id="278" name="Shape 278"/>
          <p:cNvSpPr txBox="1"/>
          <p:nvPr>
            <p:ph idx="1" type="body"/>
          </p:nvPr>
        </p:nvSpPr>
        <p:spPr>
          <a:xfrm>
            <a:off x="914399" y="4241800"/>
            <a:ext cx="3048000" cy="1930500"/>
          </a:xfrm>
          <a:prstGeom prst="rect">
            <a:avLst/>
          </a:prstGeom>
          <a:noFill/>
          <a:ln>
            <a:noFill/>
          </a:ln>
        </p:spPr>
        <p:txBody>
          <a:bodyPr anchorCtr="0" anchor="t" bIns="91425" lIns="91425" rIns="91425" tIns="91425"/>
          <a:lstStyle>
            <a:lvl1pPr indent="0" lvl="0" marL="0" marR="0" rtl="0" algn="l">
              <a:lnSpc>
                <a:spcPct val="90000"/>
              </a:lnSpc>
              <a:spcBef>
                <a:spcPts val="1600"/>
              </a:spcBef>
              <a:buClr>
                <a:schemeClr val="accent1"/>
              </a:buClr>
              <a:buFont typeface="Arial"/>
              <a:buNone/>
              <a:defRPr b="0" i="0" sz="2000" u="none" cap="none" strike="noStrike">
                <a:solidFill>
                  <a:schemeClr val="lt1"/>
                </a:solidFill>
                <a:latin typeface="Calibri"/>
                <a:ea typeface="Calibri"/>
                <a:cs typeface="Calibri"/>
                <a:sym typeface="Calibri"/>
              </a:defRPr>
            </a:lvl1pPr>
            <a:lvl2pPr indent="-12593" lvl="1" marL="609493" marR="0" rtl="0" algn="l">
              <a:lnSpc>
                <a:spcPct val="90000"/>
              </a:lnSpc>
              <a:spcBef>
                <a:spcPts val="800"/>
              </a:spcBef>
              <a:buClr>
                <a:schemeClr val="accent1"/>
              </a:buClr>
              <a:buFont typeface="Arial"/>
              <a:buNone/>
              <a:defRPr b="0" i="0" sz="1600" u="none" cap="none" strike="noStrike">
                <a:solidFill>
                  <a:schemeClr val="lt1"/>
                </a:solidFill>
                <a:latin typeface="Calibri"/>
                <a:ea typeface="Calibri"/>
                <a:cs typeface="Calibri"/>
                <a:sym typeface="Calibri"/>
              </a:defRPr>
            </a:lvl2pPr>
            <a:lvl3pPr indent="-12486" lvl="2" marL="1218986" marR="0" rtl="0" algn="l">
              <a:lnSpc>
                <a:spcPct val="90000"/>
              </a:lnSpc>
              <a:spcBef>
                <a:spcPts val="800"/>
              </a:spcBef>
              <a:buClr>
                <a:schemeClr val="accent1"/>
              </a:buClr>
              <a:buFont typeface="Arial"/>
              <a:buNone/>
              <a:defRPr b="0" i="0" sz="1300" u="none" cap="none" strike="noStrike">
                <a:solidFill>
                  <a:schemeClr val="lt1"/>
                </a:solidFill>
                <a:latin typeface="Calibri"/>
                <a:ea typeface="Calibri"/>
                <a:cs typeface="Calibri"/>
                <a:sym typeface="Calibri"/>
              </a:defRPr>
            </a:lvl3pPr>
            <a:lvl4pPr indent="-12379" lvl="3" marL="1828479" marR="0" rtl="0" algn="l">
              <a:lnSpc>
                <a:spcPct val="90000"/>
              </a:lnSpc>
              <a:spcBef>
                <a:spcPts val="800"/>
              </a:spcBef>
              <a:buClr>
                <a:schemeClr val="accent1"/>
              </a:buClr>
              <a:buFont typeface="Arial"/>
              <a:buNone/>
              <a:defRPr b="0" i="0" sz="1200" u="none" cap="none" strike="noStrike">
                <a:solidFill>
                  <a:schemeClr val="lt1"/>
                </a:solidFill>
                <a:latin typeface="Calibri"/>
                <a:ea typeface="Calibri"/>
                <a:cs typeface="Calibri"/>
                <a:sym typeface="Calibri"/>
              </a:defRPr>
            </a:lvl4pPr>
            <a:lvl5pPr indent="-12273" lvl="4" marL="2437973" marR="0" rtl="0" algn="l">
              <a:lnSpc>
                <a:spcPct val="90000"/>
              </a:lnSpc>
              <a:spcBef>
                <a:spcPts val="800"/>
              </a:spcBef>
              <a:buClr>
                <a:schemeClr val="accent1"/>
              </a:buClr>
              <a:buFont typeface="Arial"/>
              <a:buNone/>
              <a:defRPr b="0" i="0" sz="1200" u="none" cap="none" strike="noStrike">
                <a:solidFill>
                  <a:schemeClr val="lt1"/>
                </a:solidFill>
                <a:latin typeface="Calibri"/>
                <a:ea typeface="Calibri"/>
                <a:cs typeface="Calibri"/>
                <a:sym typeface="Calibri"/>
              </a:defRPr>
            </a:lvl5pPr>
            <a:lvl6pPr indent="-12166" lvl="5" marL="3047466" marR="0" rtl="0" algn="l">
              <a:lnSpc>
                <a:spcPct val="90000"/>
              </a:lnSpc>
              <a:spcBef>
                <a:spcPts val="800"/>
              </a:spcBef>
              <a:buClr>
                <a:schemeClr val="accent1"/>
              </a:buClr>
              <a:buFont typeface="Arial"/>
              <a:buNone/>
              <a:defRPr b="0" i="0" sz="1200" u="none" cap="none" strike="noStrike">
                <a:solidFill>
                  <a:schemeClr val="lt1"/>
                </a:solidFill>
                <a:latin typeface="Calibri"/>
                <a:ea typeface="Calibri"/>
                <a:cs typeface="Calibri"/>
                <a:sym typeface="Calibri"/>
              </a:defRPr>
            </a:lvl6pPr>
            <a:lvl7pPr indent="-12059" lvl="6" marL="3656959" marR="0" rtl="0" algn="l">
              <a:lnSpc>
                <a:spcPct val="90000"/>
              </a:lnSpc>
              <a:spcBef>
                <a:spcPts val="800"/>
              </a:spcBef>
              <a:buClr>
                <a:schemeClr val="accent1"/>
              </a:buClr>
              <a:buFont typeface="Arial"/>
              <a:buNone/>
              <a:defRPr b="0" i="0" sz="1200" u="none" cap="none" strike="noStrike">
                <a:solidFill>
                  <a:schemeClr val="lt1"/>
                </a:solidFill>
                <a:latin typeface="Calibri"/>
                <a:ea typeface="Calibri"/>
                <a:cs typeface="Calibri"/>
                <a:sym typeface="Calibri"/>
              </a:defRPr>
            </a:lvl7pPr>
            <a:lvl8pPr indent="-11953" lvl="7" marL="4266453" marR="0" rtl="0" algn="l">
              <a:lnSpc>
                <a:spcPct val="90000"/>
              </a:lnSpc>
              <a:spcBef>
                <a:spcPts val="800"/>
              </a:spcBef>
              <a:buClr>
                <a:schemeClr val="accent1"/>
              </a:buClr>
              <a:buFont typeface="Arial"/>
              <a:buNone/>
              <a:defRPr b="0" i="0" sz="1200" u="none" cap="none" strike="noStrike">
                <a:solidFill>
                  <a:schemeClr val="lt1"/>
                </a:solidFill>
                <a:latin typeface="Calibri"/>
                <a:ea typeface="Calibri"/>
                <a:cs typeface="Calibri"/>
                <a:sym typeface="Calibri"/>
              </a:defRPr>
            </a:lvl8pPr>
            <a:lvl9pPr indent="-11846" lvl="8" marL="4875946" marR="0" rtl="0" algn="l">
              <a:lnSpc>
                <a:spcPct val="90000"/>
              </a:lnSpc>
              <a:spcBef>
                <a:spcPts val="800"/>
              </a:spcBef>
              <a:buClr>
                <a:schemeClr val="accent1"/>
              </a:buClr>
              <a:buFont typeface="Arial"/>
              <a:buNone/>
              <a:defRPr b="0" i="0" sz="1200" u="none" cap="none" strike="noStrike">
                <a:solidFill>
                  <a:schemeClr val="lt1"/>
                </a:solidFill>
                <a:latin typeface="Calibri"/>
                <a:ea typeface="Calibri"/>
                <a:cs typeface="Calibri"/>
                <a:sym typeface="Calibri"/>
              </a:defRPr>
            </a:lvl9pPr>
          </a:lstStyle>
          <a:p/>
        </p:txBody>
      </p:sp>
      <p:sp>
        <p:nvSpPr>
          <p:cNvPr id="279" name="Shape 279"/>
          <p:cNvSpPr txBox="1"/>
          <p:nvPr>
            <p:ph idx="2" type="body"/>
          </p:nvPr>
        </p:nvSpPr>
        <p:spPr>
          <a:xfrm>
            <a:off x="4114799" y="584200"/>
            <a:ext cx="4572000" cy="5588100"/>
          </a:xfrm>
          <a:prstGeom prst="rect">
            <a:avLst/>
          </a:prstGeom>
          <a:noFill/>
          <a:ln>
            <a:noFill/>
          </a:ln>
        </p:spPr>
        <p:txBody>
          <a:bodyPr anchorCtr="0" anchor="t" bIns="91425" lIns="91425" rIns="91425" tIns="91425"/>
          <a:lstStyle>
            <a:lvl1pPr indent="-126946" lvl="0" marL="304746" marR="0" rtl="0" algn="l">
              <a:lnSpc>
                <a:spcPct val="90000"/>
              </a:lnSpc>
              <a:spcBef>
                <a:spcPts val="1600"/>
              </a:spcBef>
              <a:buClr>
                <a:schemeClr val="accent1"/>
              </a:buClr>
              <a:buSzPct val="100000"/>
              <a:buFont typeface="Arial"/>
              <a:buChar char="•"/>
              <a:defRPr b="0" i="0" sz="2800" u="none" cap="none" strike="noStrike">
                <a:solidFill>
                  <a:schemeClr val="lt1"/>
                </a:solidFill>
                <a:latin typeface="Calibri"/>
                <a:ea typeface="Calibri"/>
                <a:cs typeface="Calibri"/>
                <a:sym typeface="Calibri"/>
              </a:defRPr>
            </a:lvl1pPr>
            <a:lvl2pPr indent="-119273" lvl="1" marL="609493" marR="0" rtl="0" algn="l">
              <a:lnSpc>
                <a:spcPct val="90000"/>
              </a:lnSpc>
              <a:spcBef>
                <a:spcPts val="800"/>
              </a:spcBef>
              <a:buClr>
                <a:schemeClr val="accent1"/>
              </a:buClr>
              <a:buSzPct val="80000"/>
              <a:buFont typeface="Arial"/>
              <a:buChar char="•"/>
              <a:defRPr b="0" i="0" sz="2400" u="none" cap="none" strike="noStrike">
                <a:solidFill>
                  <a:schemeClr val="lt1"/>
                </a:solidFill>
                <a:latin typeface="Calibri"/>
                <a:ea typeface="Calibri"/>
                <a:cs typeface="Calibri"/>
                <a:sym typeface="Calibri"/>
              </a:defRPr>
            </a:lvl2pPr>
            <a:lvl3pPr indent="-139539" lvl="2" marL="914239" marR="0" rtl="0" algn="l">
              <a:lnSpc>
                <a:spcPct val="90000"/>
              </a:lnSpc>
              <a:spcBef>
                <a:spcPts val="800"/>
              </a:spcBef>
              <a:buClr>
                <a:schemeClr val="accent1"/>
              </a:buClr>
              <a:buSzPct val="80000"/>
              <a:buFont typeface="Arial"/>
              <a:buChar char="•"/>
              <a:defRPr b="0" i="0" sz="2000" u="none" cap="none" strike="noStrike">
                <a:solidFill>
                  <a:schemeClr val="lt1"/>
                </a:solidFill>
                <a:latin typeface="Calibri"/>
                <a:ea typeface="Calibri"/>
                <a:cs typeface="Calibri"/>
                <a:sym typeface="Calibri"/>
              </a:defRPr>
            </a:lvl3pPr>
            <a:lvl4pPr indent="-139486" lvl="3" marL="1218986" marR="0" rtl="0" algn="l">
              <a:lnSpc>
                <a:spcPct val="90000"/>
              </a:lnSpc>
              <a:spcBef>
                <a:spcPts val="800"/>
              </a:spcBef>
              <a:buClr>
                <a:schemeClr val="accent1"/>
              </a:buClr>
              <a:buSzPct val="80000"/>
              <a:buFont typeface="Arial"/>
              <a:buChar char="•"/>
              <a:defRPr b="0" i="0" sz="2000" u="none" cap="none" strike="noStrike">
                <a:solidFill>
                  <a:schemeClr val="lt1"/>
                </a:solidFill>
                <a:latin typeface="Calibri"/>
                <a:ea typeface="Calibri"/>
                <a:cs typeface="Calibri"/>
                <a:sym typeface="Calibri"/>
              </a:defRPr>
            </a:lvl4pPr>
            <a:lvl5pPr indent="-139433" lvl="4" marL="1523733" marR="0" rtl="0" algn="l">
              <a:lnSpc>
                <a:spcPct val="90000"/>
              </a:lnSpc>
              <a:spcBef>
                <a:spcPts val="800"/>
              </a:spcBef>
              <a:buClr>
                <a:schemeClr val="accent1"/>
              </a:buClr>
              <a:buSzPct val="80000"/>
              <a:buFont typeface="Arial"/>
              <a:buChar char="•"/>
              <a:defRPr b="0" i="0" sz="2000" u="none" cap="none" strike="noStrike">
                <a:solidFill>
                  <a:schemeClr val="lt1"/>
                </a:solidFill>
                <a:latin typeface="Calibri"/>
                <a:ea typeface="Calibri"/>
                <a:cs typeface="Calibri"/>
                <a:sym typeface="Calibri"/>
              </a:defRPr>
            </a:lvl5pPr>
            <a:lvl6pPr indent="-139379" lvl="5" marL="1828479" marR="0" rtl="0" algn="l">
              <a:lnSpc>
                <a:spcPct val="90000"/>
              </a:lnSpc>
              <a:spcBef>
                <a:spcPts val="800"/>
              </a:spcBef>
              <a:buClr>
                <a:schemeClr val="accent1"/>
              </a:buClr>
              <a:buSzPct val="80000"/>
              <a:buFont typeface="Arial"/>
              <a:buChar char="•"/>
              <a:defRPr b="0" i="0" sz="2000" u="none" cap="none" strike="noStrike">
                <a:solidFill>
                  <a:schemeClr val="lt1"/>
                </a:solidFill>
                <a:latin typeface="Calibri"/>
                <a:ea typeface="Calibri"/>
                <a:cs typeface="Calibri"/>
                <a:sym typeface="Calibri"/>
              </a:defRPr>
            </a:lvl6pPr>
            <a:lvl7pPr indent="-139326" lvl="6" marL="2133226" marR="0" rtl="0" algn="l">
              <a:lnSpc>
                <a:spcPct val="90000"/>
              </a:lnSpc>
              <a:spcBef>
                <a:spcPts val="800"/>
              </a:spcBef>
              <a:buClr>
                <a:schemeClr val="accent1"/>
              </a:buClr>
              <a:buSzPct val="80000"/>
              <a:buFont typeface="Arial"/>
              <a:buChar char="•"/>
              <a:defRPr b="0" i="0" sz="2000" u="none" cap="none" strike="noStrike">
                <a:solidFill>
                  <a:schemeClr val="lt1"/>
                </a:solidFill>
                <a:latin typeface="Calibri"/>
                <a:ea typeface="Calibri"/>
                <a:cs typeface="Calibri"/>
                <a:sym typeface="Calibri"/>
              </a:defRPr>
            </a:lvl7pPr>
            <a:lvl8pPr indent="-139273" lvl="7" marL="2437973" marR="0" rtl="0" algn="l">
              <a:lnSpc>
                <a:spcPct val="90000"/>
              </a:lnSpc>
              <a:spcBef>
                <a:spcPts val="800"/>
              </a:spcBef>
              <a:buClr>
                <a:schemeClr val="accent1"/>
              </a:buClr>
              <a:buSzPct val="80000"/>
              <a:buFont typeface="Arial"/>
              <a:buChar char="•"/>
              <a:defRPr b="0" i="0" sz="2000" u="none" cap="none" strike="noStrike">
                <a:solidFill>
                  <a:schemeClr val="lt1"/>
                </a:solidFill>
                <a:latin typeface="Calibri"/>
                <a:ea typeface="Calibri"/>
                <a:cs typeface="Calibri"/>
                <a:sym typeface="Calibri"/>
              </a:defRPr>
            </a:lvl8pPr>
            <a:lvl9pPr indent="-139219" lvl="8" marL="2742720" marR="0" rtl="0" algn="l">
              <a:lnSpc>
                <a:spcPct val="90000"/>
              </a:lnSpc>
              <a:spcBef>
                <a:spcPts val="800"/>
              </a:spcBef>
              <a:buClr>
                <a:schemeClr val="accent1"/>
              </a:buClr>
              <a:buSzPct val="80000"/>
              <a:buFont typeface="Arial"/>
              <a:buChar char="•"/>
              <a:defRPr b="0" i="0" sz="2000" u="none" cap="none" strike="noStrike">
                <a:solidFill>
                  <a:schemeClr val="lt1"/>
                </a:solidFill>
                <a:latin typeface="Calibri"/>
                <a:ea typeface="Calibri"/>
                <a:cs typeface="Calibri"/>
                <a:sym typeface="Calibri"/>
              </a:defRPr>
            </a:lvl9pPr>
          </a:lstStyle>
          <a:p/>
        </p:txBody>
      </p:sp>
      <p:sp>
        <p:nvSpPr>
          <p:cNvPr id="280" name="Shape 280"/>
          <p:cNvSpPr txBox="1"/>
          <p:nvPr>
            <p:ph idx="10" type="dt"/>
          </p:nvPr>
        </p:nvSpPr>
        <p:spPr>
          <a:xfrm>
            <a:off x="914399" y="6356351"/>
            <a:ext cx="1676400" cy="365100"/>
          </a:xfrm>
          <a:prstGeom prst="rect">
            <a:avLst/>
          </a:prstGeom>
          <a:noFill/>
          <a:ln>
            <a:noFill/>
          </a:ln>
        </p:spPr>
        <p:txBody>
          <a:bodyPr anchorCtr="0" anchor="ctr" bIns="91425" lIns="91425" rIns="91425" tIns="91425"/>
          <a:lstStyle>
            <a:lvl1pPr indent="0" lvl="0" marL="0" marR="0" rtl="0" algn="l">
              <a:spcBef>
                <a:spcPts val="0"/>
              </a:spcBef>
              <a:buNone/>
              <a:defRPr sz="1200">
                <a:solidFill>
                  <a:schemeClr val="lt1"/>
                </a:solidFill>
                <a:latin typeface="Calibri"/>
                <a:ea typeface="Calibri"/>
                <a:cs typeface="Calibri"/>
                <a:sym typeface="Calibri"/>
              </a:defRPr>
            </a:lvl1pPr>
            <a:lvl2pPr indent="-12593" lvl="1" marL="609493" marR="0" rtl="0" algn="l">
              <a:spcBef>
                <a:spcPts val="0"/>
              </a:spcBef>
              <a:buNone/>
              <a:defRPr b="0" i="0" sz="2400" u="none" cap="none" strike="noStrike">
                <a:solidFill>
                  <a:schemeClr val="lt1"/>
                </a:solidFill>
                <a:latin typeface="Calibri"/>
                <a:ea typeface="Calibri"/>
                <a:cs typeface="Calibri"/>
                <a:sym typeface="Calibri"/>
              </a:defRPr>
            </a:lvl2pPr>
            <a:lvl3pPr indent="-12486" lvl="2" marL="1218986" marR="0" rtl="0" algn="l">
              <a:spcBef>
                <a:spcPts val="0"/>
              </a:spcBef>
              <a:buNone/>
              <a:defRPr b="0" i="0" sz="2400" u="none" cap="none" strike="noStrike">
                <a:solidFill>
                  <a:schemeClr val="lt1"/>
                </a:solidFill>
                <a:latin typeface="Calibri"/>
                <a:ea typeface="Calibri"/>
                <a:cs typeface="Calibri"/>
                <a:sym typeface="Calibri"/>
              </a:defRPr>
            </a:lvl3pPr>
            <a:lvl4pPr indent="-12379" lvl="3" marL="1828479" marR="0" rtl="0" algn="l">
              <a:spcBef>
                <a:spcPts val="0"/>
              </a:spcBef>
              <a:buNone/>
              <a:defRPr b="0" i="0" sz="2400" u="none" cap="none" strike="noStrike">
                <a:solidFill>
                  <a:schemeClr val="lt1"/>
                </a:solidFill>
                <a:latin typeface="Calibri"/>
                <a:ea typeface="Calibri"/>
                <a:cs typeface="Calibri"/>
                <a:sym typeface="Calibri"/>
              </a:defRPr>
            </a:lvl4pPr>
            <a:lvl5pPr indent="-12273" lvl="4" marL="2437973" marR="0" rtl="0" algn="l">
              <a:spcBef>
                <a:spcPts val="0"/>
              </a:spcBef>
              <a:buNone/>
              <a:defRPr b="0" i="0" sz="2400" u="none" cap="none" strike="noStrike">
                <a:solidFill>
                  <a:schemeClr val="lt1"/>
                </a:solidFill>
                <a:latin typeface="Calibri"/>
                <a:ea typeface="Calibri"/>
                <a:cs typeface="Calibri"/>
                <a:sym typeface="Calibri"/>
              </a:defRPr>
            </a:lvl5pPr>
            <a:lvl6pPr indent="-12166" lvl="5" marL="3047466" marR="0" rtl="0" algn="l">
              <a:spcBef>
                <a:spcPts val="0"/>
              </a:spcBef>
              <a:buNone/>
              <a:defRPr b="0" i="0" sz="2400" u="none" cap="none" strike="noStrike">
                <a:solidFill>
                  <a:schemeClr val="lt1"/>
                </a:solidFill>
                <a:latin typeface="Calibri"/>
                <a:ea typeface="Calibri"/>
                <a:cs typeface="Calibri"/>
                <a:sym typeface="Calibri"/>
              </a:defRPr>
            </a:lvl6pPr>
            <a:lvl7pPr indent="-12059" lvl="6" marL="3656959" marR="0" rtl="0" algn="l">
              <a:spcBef>
                <a:spcPts val="0"/>
              </a:spcBef>
              <a:buNone/>
              <a:defRPr b="0" i="0" sz="2400" u="none" cap="none" strike="noStrike">
                <a:solidFill>
                  <a:schemeClr val="lt1"/>
                </a:solidFill>
                <a:latin typeface="Calibri"/>
                <a:ea typeface="Calibri"/>
                <a:cs typeface="Calibri"/>
                <a:sym typeface="Calibri"/>
              </a:defRPr>
            </a:lvl7pPr>
            <a:lvl8pPr indent="-11953" lvl="7" marL="4266453" marR="0" rtl="0" algn="l">
              <a:spcBef>
                <a:spcPts val="0"/>
              </a:spcBef>
              <a:buNone/>
              <a:defRPr b="0" i="0" sz="2400" u="none" cap="none" strike="noStrike">
                <a:solidFill>
                  <a:schemeClr val="lt1"/>
                </a:solidFill>
                <a:latin typeface="Calibri"/>
                <a:ea typeface="Calibri"/>
                <a:cs typeface="Calibri"/>
                <a:sym typeface="Calibri"/>
              </a:defRPr>
            </a:lvl8pPr>
            <a:lvl9pPr indent="-11846" lvl="8" marL="4875946" marR="0" rtl="0" algn="l">
              <a:spcBef>
                <a:spcPts val="0"/>
              </a:spcBef>
              <a:buNone/>
              <a:defRPr b="0" i="0" sz="2400" u="none" cap="none" strike="noStrike">
                <a:solidFill>
                  <a:schemeClr val="lt1"/>
                </a:solidFill>
                <a:latin typeface="Calibri"/>
                <a:ea typeface="Calibri"/>
                <a:cs typeface="Calibri"/>
                <a:sym typeface="Calibri"/>
              </a:defRPr>
            </a:lvl9pPr>
          </a:lstStyle>
          <a:p/>
        </p:txBody>
      </p:sp>
      <p:sp>
        <p:nvSpPr>
          <p:cNvPr id="281" name="Shape 281"/>
          <p:cNvSpPr txBox="1"/>
          <p:nvPr>
            <p:ph idx="11" type="ftr"/>
          </p:nvPr>
        </p:nvSpPr>
        <p:spPr>
          <a:xfrm>
            <a:off x="2590800" y="6356351"/>
            <a:ext cx="3962400" cy="365100"/>
          </a:xfrm>
          <a:prstGeom prst="rect">
            <a:avLst/>
          </a:prstGeom>
          <a:noFill/>
          <a:ln>
            <a:noFill/>
          </a:ln>
        </p:spPr>
        <p:txBody>
          <a:bodyPr anchorCtr="0" anchor="ctr" bIns="91425" lIns="91425" rIns="91425" tIns="91425"/>
          <a:lstStyle>
            <a:lvl1pPr indent="0" lvl="0" marL="0" marR="0" rtl="0" algn="ctr">
              <a:spcBef>
                <a:spcPts val="0"/>
              </a:spcBef>
              <a:buNone/>
              <a:defRPr sz="1200">
                <a:solidFill>
                  <a:schemeClr val="lt1"/>
                </a:solidFill>
                <a:latin typeface="Calibri"/>
                <a:ea typeface="Calibri"/>
                <a:cs typeface="Calibri"/>
                <a:sym typeface="Calibri"/>
              </a:defRPr>
            </a:lvl1pPr>
            <a:lvl2pPr indent="-12593" lvl="1" marL="609493" marR="0" rtl="0" algn="l">
              <a:spcBef>
                <a:spcPts val="0"/>
              </a:spcBef>
              <a:buNone/>
              <a:defRPr b="0" i="0" sz="2400" u="none" cap="none" strike="noStrike">
                <a:solidFill>
                  <a:schemeClr val="lt1"/>
                </a:solidFill>
                <a:latin typeface="Calibri"/>
                <a:ea typeface="Calibri"/>
                <a:cs typeface="Calibri"/>
                <a:sym typeface="Calibri"/>
              </a:defRPr>
            </a:lvl2pPr>
            <a:lvl3pPr indent="-12486" lvl="2" marL="1218986" marR="0" rtl="0" algn="l">
              <a:spcBef>
                <a:spcPts val="0"/>
              </a:spcBef>
              <a:buNone/>
              <a:defRPr b="0" i="0" sz="2400" u="none" cap="none" strike="noStrike">
                <a:solidFill>
                  <a:schemeClr val="lt1"/>
                </a:solidFill>
                <a:latin typeface="Calibri"/>
                <a:ea typeface="Calibri"/>
                <a:cs typeface="Calibri"/>
                <a:sym typeface="Calibri"/>
              </a:defRPr>
            </a:lvl3pPr>
            <a:lvl4pPr indent="-12379" lvl="3" marL="1828479" marR="0" rtl="0" algn="l">
              <a:spcBef>
                <a:spcPts val="0"/>
              </a:spcBef>
              <a:buNone/>
              <a:defRPr b="0" i="0" sz="2400" u="none" cap="none" strike="noStrike">
                <a:solidFill>
                  <a:schemeClr val="lt1"/>
                </a:solidFill>
                <a:latin typeface="Calibri"/>
                <a:ea typeface="Calibri"/>
                <a:cs typeface="Calibri"/>
                <a:sym typeface="Calibri"/>
              </a:defRPr>
            </a:lvl4pPr>
            <a:lvl5pPr indent="-12273" lvl="4" marL="2437973" marR="0" rtl="0" algn="l">
              <a:spcBef>
                <a:spcPts val="0"/>
              </a:spcBef>
              <a:buNone/>
              <a:defRPr b="0" i="0" sz="2400" u="none" cap="none" strike="noStrike">
                <a:solidFill>
                  <a:schemeClr val="lt1"/>
                </a:solidFill>
                <a:latin typeface="Calibri"/>
                <a:ea typeface="Calibri"/>
                <a:cs typeface="Calibri"/>
                <a:sym typeface="Calibri"/>
              </a:defRPr>
            </a:lvl5pPr>
            <a:lvl6pPr indent="-12166" lvl="5" marL="3047466" marR="0" rtl="0" algn="l">
              <a:spcBef>
                <a:spcPts val="0"/>
              </a:spcBef>
              <a:buNone/>
              <a:defRPr b="0" i="0" sz="2400" u="none" cap="none" strike="noStrike">
                <a:solidFill>
                  <a:schemeClr val="lt1"/>
                </a:solidFill>
                <a:latin typeface="Calibri"/>
                <a:ea typeface="Calibri"/>
                <a:cs typeface="Calibri"/>
                <a:sym typeface="Calibri"/>
              </a:defRPr>
            </a:lvl6pPr>
            <a:lvl7pPr indent="-12059" lvl="6" marL="3656959" marR="0" rtl="0" algn="l">
              <a:spcBef>
                <a:spcPts val="0"/>
              </a:spcBef>
              <a:buNone/>
              <a:defRPr b="0" i="0" sz="2400" u="none" cap="none" strike="noStrike">
                <a:solidFill>
                  <a:schemeClr val="lt1"/>
                </a:solidFill>
                <a:latin typeface="Calibri"/>
                <a:ea typeface="Calibri"/>
                <a:cs typeface="Calibri"/>
                <a:sym typeface="Calibri"/>
              </a:defRPr>
            </a:lvl7pPr>
            <a:lvl8pPr indent="-11953" lvl="7" marL="4266453" marR="0" rtl="0" algn="l">
              <a:spcBef>
                <a:spcPts val="0"/>
              </a:spcBef>
              <a:buNone/>
              <a:defRPr b="0" i="0" sz="2400" u="none" cap="none" strike="noStrike">
                <a:solidFill>
                  <a:schemeClr val="lt1"/>
                </a:solidFill>
                <a:latin typeface="Calibri"/>
                <a:ea typeface="Calibri"/>
                <a:cs typeface="Calibri"/>
                <a:sym typeface="Calibri"/>
              </a:defRPr>
            </a:lvl8pPr>
            <a:lvl9pPr indent="-11846" lvl="8" marL="4875946" marR="0" rtl="0" algn="l">
              <a:spcBef>
                <a:spcPts val="0"/>
              </a:spcBef>
              <a:buNone/>
              <a:defRPr b="0" i="0" sz="2400" u="none" cap="none" strike="noStrike">
                <a:solidFill>
                  <a:schemeClr val="lt1"/>
                </a:solidFill>
                <a:latin typeface="Calibri"/>
                <a:ea typeface="Calibri"/>
                <a:cs typeface="Calibri"/>
                <a:sym typeface="Calibri"/>
              </a:defRPr>
            </a:lvl9pPr>
          </a:lstStyle>
          <a:p/>
        </p:txBody>
      </p:sp>
      <p:sp>
        <p:nvSpPr>
          <p:cNvPr id="282" name="Shape 282"/>
          <p:cNvSpPr txBox="1"/>
          <p:nvPr>
            <p:ph idx="12" type="sldNum"/>
          </p:nvPr>
        </p:nvSpPr>
        <p:spPr>
          <a:xfrm>
            <a:off x="7924800" y="6356351"/>
            <a:ext cx="762000" cy="365100"/>
          </a:xfrm>
          <a:prstGeom prst="rect">
            <a:avLst/>
          </a:prstGeom>
          <a:noFill/>
          <a:ln>
            <a:noFill/>
          </a:ln>
        </p:spPr>
        <p:txBody>
          <a:bodyPr anchorCtr="0" anchor="ctr" bIns="60925" lIns="121875" rIns="121875" tIns="60925">
            <a:noAutofit/>
          </a:bodyPr>
          <a:lstStyle/>
          <a:p>
            <a:pPr indent="0" lvl="0" marL="0" marR="0" rtl="0" algn="r">
              <a:spcBef>
                <a:spcPts val="0"/>
              </a:spcBef>
              <a:buSzPct val="25000"/>
              <a:buNone/>
            </a:pPr>
            <a:fld id="{00000000-1234-1234-1234-123412341234}" type="slidenum">
              <a:rPr lang="en-US" sz="1200">
                <a:solidFill>
                  <a:schemeClr val="lt1"/>
                </a:solidFill>
                <a:latin typeface="Calibri"/>
                <a:ea typeface="Calibri"/>
                <a:cs typeface="Calibri"/>
                <a:sym typeface="Calibri"/>
              </a:rPr>
              <a:t>‹#›</a:t>
            </a:fld>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picTx">
  <p:cSld name="Picture with Caption">
    <p:spTree>
      <p:nvGrpSpPr>
        <p:cNvPr id="283" name="Shape 283"/>
        <p:cNvGrpSpPr/>
        <p:nvPr/>
      </p:nvGrpSpPr>
      <p:grpSpPr>
        <a:xfrm>
          <a:off x="0" y="0"/>
          <a:ext cx="0" cy="0"/>
          <a:chOff x="0" y="0"/>
          <a:chExt cx="0" cy="0"/>
        </a:xfrm>
      </p:grpSpPr>
      <p:sp>
        <p:nvSpPr>
          <p:cNvPr id="284" name="Shape 284"/>
          <p:cNvSpPr txBox="1"/>
          <p:nvPr>
            <p:ph type="title"/>
          </p:nvPr>
        </p:nvSpPr>
        <p:spPr>
          <a:xfrm>
            <a:off x="914399" y="1701800"/>
            <a:ext cx="3048000" cy="2438400"/>
          </a:xfrm>
          <a:prstGeom prst="rect">
            <a:avLst/>
          </a:prstGeom>
          <a:noFill/>
          <a:ln>
            <a:noFill/>
          </a:ln>
        </p:spPr>
        <p:txBody>
          <a:bodyPr anchorCtr="0" anchor="b" bIns="91425" lIns="91425" rIns="91425" tIns="91425"/>
          <a:lstStyle>
            <a:lvl1pPr indent="0" lvl="0" marL="0" marR="0" rtl="0" algn="l">
              <a:lnSpc>
                <a:spcPct val="90000"/>
              </a:lnSpc>
              <a:spcBef>
                <a:spcPts val="0"/>
              </a:spcBef>
              <a:buClr>
                <a:schemeClr val="accent1"/>
              </a:buClr>
              <a:buFont typeface="Calibri"/>
              <a:buNone/>
              <a:defRPr b="0" i="0" sz="2800" u="none" cap="none" strike="noStrike">
                <a:solidFill>
                  <a:schemeClr val="accent1"/>
                </a:solidFill>
                <a:latin typeface="Calibri"/>
                <a:ea typeface="Calibri"/>
                <a:cs typeface="Calibri"/>
                <a:sym typeface="Calibri"/>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
        <p:nvSpPr>
          <p:cNvPr id="285" name="Shape 285"/>
          <p:cNvSpPr txBox="1"/>
          <p:nvPr>
            <p:ph idx="1" type="body"/>
          </p:nvPr>
        </p:nvSpPr>
        <p:spPr>
          <a:xfrm>
            <a:off x="914399" y="4241800"/>
            <a:ext cx="3048000" cy="1930500"/>
          </a:xfrm>
          <a:prstGeom prst="rect">
            <a:avLst/>
          </a:prstGeom>
          <a:noFill/>
          <a:ln>
            <a:noFill/>
          </a:ln>
        </p:spPr>
        <p:txBody>
          <a:bodyPr anchorCtr="0" anchor="t" bIns="91425" lIns="91425" rIns="91425" tIns="91425"/>
          <a:lstStyle>
            <a:lvl1pPr indent="0" lvl="0" marL="0" marR="0" rtl="0" algn="l">
              <a:lnSpc>
                <a:spcPct val="90000"/>
              </a:lnSpc>
              <a:spcBef>
                <a:spcPts val="1600"/>
              </a:spcBef>
              <a:buClr>
                <a:schemeClr val="accent1"/>
              </a:buClr>
              <a:buFont typeface="Arial"/>
              <a:buNone/>
              <a:defRPr b="0" i="0" sz="2000" u="none" cap="none" strike="noStrike">
                <a:solidFill>
                  <a:schemeClr val="lt1"/>
                </a:solidFill>
                <a:latin typeface="Calibri"/>
                <a:ea typeface="Calibri"/>
                <a:cs typeface="Calibri"/>
                <a:sym typeface="Calibri"/>
              </a:defRPr>
            </a:lvl1pPr>
            <a:lvl2pPr indent="-12593" lvl="1" marL="609493" marR="0" rtl="0" algn="l">
              <a:lnSpc>
                <a:spcPct val="90000"/>
              </a:lnSpc>
              <a:spcBef>
                <a:spcPts val="800"/>
              </a:spcBef>
              <a:buClr>
                <a:schemeClr val="accent1"/>
              </a:buClr>
              <a:buFont typeface="Arial"/>
              <a:buNone/>
              <a:defRPr b="0" i="0" sz="1600" u="none" cap="none" strike="noStrike">
                <a:solidFill>
                  <a:schemeClr val="lt1"/>
                </a:solidFill>
                <a:latin typeface="Calibri"/>
                <a:ea typeface="Calibri"/>
                <a:cs typeface="Calibri"/>
                <a:sym typeface="Calibri"/>
              </a:defRPr>
            </a:lvl2pPr>
            <a:lvl3pPr indent="-12486" lvl="2" marL="1218986" marR="0" rtl="0" algn="l">
              <a:lnSpc>
                <a:spcPct val="90000"/>
              </a:lnSpc>
              <a:spcBef>
                <a:spcPts val="800"/>
              </a:spcBef>
              <a:buClr>
                <a:schemeClr val="accent1"/>
              </a:buClr>
              <a:buFont typeface="Arial"/>
              <a:buNone/>
              <a:defRPr b="0" i="0" sz="1300" u="none" cap="none" strike="noStrike">
                <a:solidFill>
                  <a:schemeClr val="lt1"/>
                </a:solidFill>
                <a:latin typeface="Calibri"/>
                <a:ea typeface="Calibri"/>
                <a:cs typeface="Calibri"/>
                <a:sym typeface="Calibri"/>
              </a:defRPr>
            </a:lvl3pPr>
            <a:lvl4pPr indent="-12379" lvl="3" marL="1828479" marR="0" rtl="0" algn="l">
              <a:lnSpc>
                <a:spcPct val="90000"/>
              </a:lnSpc>
              <a:spcBef>
                <a:spcPts val="800"/>
              </a:spcBef>
              <a:buClr>
                <a:schemeClr val="accent1"/>
              </a:buClr>
              <a:buFont typeface="Arial"/>
              <a:buNone/>
              <a:defRPr b="0" i="0" sz="1200" u="none" cap="none" strike="noStrike">
                <a:solidFill>
                  <a:schemeClr val="lt1"/>
                </a:solidFill>
                <a:latin typeface="Calibri"/>
                <a:ea typeface="Calibri"/>
                <a:cs typeface="Calibri"/>
                <a:sym typeface="Calibri"/>
              </a:defRPr>
            </a:lvl4pPr>
            <a:lvl5pPr indent="-12273" lvl="4" marL="2437973" marR="0" rtl="0" algn="l">
              <a:lnSpc>
                <a:spcPct val="90000"/>
              </a:lnSpc>
              <a:spcBef>
                <a:spcPts val="800"/>
              </a:spcBef>
              <a:buClr>
                <a:schemeClr val="accent1"/>
              </a:buClr>
              <a:buFont typeface="Arial"/>
              <a:buNone/>
              <a:defRPr b="0" i="0" sz="1200" u="none" cap="none" strike="noStrike">
                <a:solidFill>
                  <a:schemeClr val="lt1"/>
                </a:solidFill>
                <a:latin typeface="Calibri"/>
                <a:ea typeface="Calibri"/>
                <a:cs typeface="Calibri"/>
                <a:sym typeface="Calibri"/>
              </a:defRPr>
            </a:lvl5pPr>
            <a:lvl6pPr indent="-12166" lvl="5" marL="3047466" marR="0" rtl="0" algn="l">
              <a:lnSpc>
                <a:spcPct val="90000"/>
              </a:lnSpc>
              <a:spcBef>
                <a:spcPts val="800"/>
              </a:spcBef>
              <a:buClr>
                <a:schemeClr val="accent1"/>
              </a:buClr>
              <a:buFont typeface="Arial"/>
              <a:buNone/>
              <a:defRPr b="0" i="0" sz="1200" u="none" cap="none" strike="noStrike">
                <a:solidFill>
                  <a:schemeClr val="lt1"/>
                </a:solidFill>
                <a:latin typeface="Calibri"/>
                <a:ea typeface="Calibri"/>
                <a:cs typeface="Calibri"/>
                <a:sym typeface="Calibri"/>
              </a:defRPr>
            </a:lvl6pPr>
            <a:lvl7pPr indent="-12059" lvl="6" marL="3656959" marR="0" rtl="0" algn="l">
              <a:lnSpc>
                <a:spcPct val="90000"/>
              </a:lnSpc>
              <a:spcBef>
                <a:spcPts val="800"/>
              </a:spcBef>
              <a:buClr>
                <a:schemeClr val="accent1"/>
              </a:buClr>
              <a:buFont typeface="Arial"/>
              <a:buNone/>
              <a:defRPr b="0" i="0" sz="1200" u="none" cap="none" strike="noStrike">
                <a:solidFill>
                  <a:schemeClr val="lt1"/>
                </a:solidFill>
                <a:latin typeface="Calibri"/>
                <a:ea typeface="Calibri"/>
                <a:cs typeface="Calibri"/>
                <a:sym typeface="Calibri"/>
              </a:defRPr>
            </a:lvl7pPr>
            <a:lvl8pPr indent="-11953" lvl="7" marL="4266453" marR="0" rtl="0" algn="l">
              <a:lnSpc>
                <a:spcPct val="90000"/>
              </a:lnSpc>
              <a:spcBef>
                <a:spcPts val="800"/>
              </a:spcBef>
              <a:buClr>
                <a:schemeClr val="accent1"/>
              </a:buClr>
              <a:buFont typeface="Arial"/>
              <a:buNone/>
              <a:defRPr b="0" i="0" sz="1200" u="none" cap="none" strike="noStrike">
                <a:solidFill>
                  <a:schemeClr val="lt1"/>
                </a:solidFill>
                <a:latin typeface="Calibri"/>
                <a:ea typeface="Calibri"/>
                <a:cs typeface="Calibri"/>
                <a:sym typeface="Calibri"/>
              </a:defRPr>
            </a:lvl8pPr>
            <a:lvl9pPr indent="-11846" lvl="8" marL="4875946" marR="0" rtl="0" algn="l">
              <a:lnSpc>
                <a:spcPct val="90000"/>
              </a:lnSpc>
              <a:spcBef>
                <a:spcPts val="800"/>
              </a:spcBef>
              <a:buClr>
                <a:schemeClr val="accent1"/>
              </a:buClr>
              <a:buFont typeface="Arial"/>
              <a:buNone/>
              <a:defRPr b="0" i="0" sz="1200" u="none" cap="none" strike="noStrike">
                <a:solidFill>
                  <a:schemeClr val="lt1"/>
                </a:solidFill>
                <a:latin typeface="Calibri"/>
                <a:ea typeface="Calibri"/>
                <a:cs typeface="Calibri"/>
                <a:sym typeface="Calibri"/>
              </a:defRPr>
            </a:lvl9pPr>
          </a:lstStyle>
          <a:p/>
        </p:txBody>
      </p:sp>
      <p:sp>
        <p:nvSpPr>
          <p:cNvPr descr="An empty placeholder to add an image. Click on the placeholder and select the image that you wish to add." id="286" name="Shape 286"/>
          <p:cNvSpPr/>
          <p:nvPr>
            <p:ph idx="2" type="pic"/>
          </p:nvPr>
        </p:nvSpPr>
        <p:spPr>
          <a:xfrm>
            <a:off x="4114799" y="584200"/>
            <a:ext cx="4572000" cy="5588100"/>
          </a:xfrm>
          <a:prstGeom prst="rect">
            <a:avLst/>
          </a:prstGeom>
          <a:noFill/>
          <a:ln cap="flat" cmpd="sng" w="12700">
            <a:solidFill>
              <a:srgbClr val="3F3F3F"/>
            </a:solidFill>
            <a:prstDash val="solid"/>
            <a:miter/>
            <a:headEnd len="med" w="med" type="none"/>
            <a:tailEnd len="med" w="med" type="none"/>
          </a:ln>
        </p:spPr>
        <p:txBody>
          <a:bodyPr anchorCtr="0" anchor="t" bIns="91425" lIns="91425" rIns="91425" tIns="91425"/>
          <a:lstStyle>
            <a:lvl1pPr indent="0" lvl="0" marL="0" marR="0" rtl="0" algn="l">
              <a:lnSpc>
                <a:spcPct val="90000"/>
              </a:lnSpc>
              <a:spcBef>
                <a:spcPts val="1600"/>
              </a:spcBef>
              <a:buClr>
                <a:schemeClr val="accent1"/>
              </a:buClr>
              <a:buFont typeface="Arial"/>
              <a:buNone/>
              <a:defRPr b="0" i="0" sz="2800" u="none" cap="none" strike="noStrike">
                <a:solidFill>
                  <a:schemeClr val="lt1"/>
                </a:solidFill>
                <a:latin typeface="Calibri"/>
                <a:ea typeface="Calibri"/>
                <a:cs typeface="Calibri"/>
                <a:sym typeface="Calibri"/>
              </a:defRPr>
            </a:lvl1pPr>
            <a:lvl2pPr indent="-12593" lvl="1" marL="609493" marR="0" rtl="0" algn="l">
              <a:lnSpc>
                <a:spcPct val="90000"/>
              </a:lnSpc>
              <a:spcBef>
                <a:spcPts val="800"/>
              </a:spcBef>
              <a:buClr>
                <a:schemeClr val="accent1"/>
              </a:buClr>
              <a:buFont typeface="Arial"/>
              <a:buNone/>
              <a:defRPr b="0" i="0" sz="3700" u="none" cap="none" strike="noStrike">
                <a:solidFill>
                  <a:schemeClr val="lt1"/>
                </a:solidFill>
                <a:latin typeface="Calibri"/>
                <a:ea typeface="Calibri"/>
                <a:cs typeface="Calibri"/>
                <a:sym typeface="Calibri"/>
              </a:defRPr>
            </a:lvl2pPr>
            <a:lvl3pPr indent="-12486" lvl="2" marL="1218986" marR="0" rtl="0" algn="l">
              <a:lnSpc>
                <a:spcPct val="90000"/>
              </a:lnSpc>
              <a:spcBef>
                <a:spcPts val="800"/>
              </a:spcBef>
              <a:buClr>
                <a:schemeClr val="accent1"/>
              </a:buClr>
              <a:buFont typeface="Arial"/>
              <a:buNone/>
              <a:defRPr b="0" i="0" sz="3200" u="none" cap="none" strike="noStrike">
                <a:solidFill>
                  <a:schemeClr val="lt1"/>
                </a:solidFill>
                <a:latin typeface="Calibri"/>
                <a:ea typeface="Calibri"/>
                <a:cs typeface="Calibri"/>
                <a:sym typeface="Calibri"/>
              </a:defRPr>
            </a:lvl3pPr>
            <a:lvl4pPr indent="-12379" lvl="3" marL="1828479" marR="0" rtl="0" algn="l">
              <a:lnSpc>
                <a:spcPct val="90000"/>
              </a:lnSpc>
              <a:spcBef>
                <a:spcPts val="800"/>
              </a:spcBef>
              <a:buClr>
                <a:schemeClr val="accent1"/>
              </a:buClr>
              <a:buFont typeface="Arial"/>
              <a:buNone/>
              <a:defRPr b="0" i="0" sz="2700" u="none" cap="none" strike="noStrike">
                <a:solidFill>
                  <a:schemeClr val="lt1"/>
                </a:solidFill>
                <a:latin typeface="Calibri"/>
                <a:ea typeface="Calibri"/>
                <a:cs typeface="Calibri"/>
                <a:sym typeface="Calibri"/>
              </a:defRPr>
            </a:lvl4pPr>
            <a:lvl5pPr indent="-12273" lvl="4" marL="2437973" marR="0" rtl="0" algn="l">
              <a:lnSpc>
                <a:spcPct val="90000"/>
              </a:lnSpc>
              <a:spcBef>
                <a:spcPts val="800"/>
              </a:spcBef>
              <a:buClr>
                <a:schemeClr val="accent1"/>
              </a:buClr>
              <a:buFont typeface="Arial"/>
              <a:buNone/>
              <a:defRPr b="0" i="0" sz="2700" u="none" cap="none" strike="noStrike">
                <a:solidFill>
                  <a:schemeClr val="lt1"/>
                </a:solidFill>
                <a:latin typeface="Calibri"/>
                <a:ea typeface="Calibri"/>
                <a:cs typeface="Calibri"/>
                <a:sym typeface="Calibri"/>
              </a:defRPr>
            </a:lvl5pPr>
            <a:lvl6pPr indent="-12166" lvl="5" marL="3047466" marR="0" rtl="0" algn="l">
              <a:lnSpc>
                <a:spcPct val="90000"/>
              </a:lnSpc>
              <a:spcBef>
                <a:spcPts val="800"/>
              </a:spcBef>
              <a:buClr>
                <a:schemeClr val="accent1"/>
              </a:buClr>
              <a:buFont typeface="Arial"/>
              <a:buNone/>
              <a:defRPr b="0" i="0" sz="2700" u="none" cap="none" strike="noStrike">
                <a:solidFill>
                  <a:schemeClr val="lt1"/>
                </a:solidFill>
                <a:latin typeface="Calibri"/>
                <a:ea typeface="Calibri"/>
                <a:cs typeface="Calibri"/>
                <a:sym typeface="Calibri"/>
              </a:defRPr>
            </a:lvl6pPr>
            <a:lvl7pPr indent="-12059" lvl="6" marL="3656959" marR="0" rtl="0" algn="l">
              <a:lnSpc>
                <a:spcPct val="90000"/>
              </a:lnSpc>
              <a:spcBef>
                <a:spcPts val="800"/>
              </a:spcBef>
              <a:buClr>
                <a:schemeClr val="accent1"/>
              </a:buClr>
              <a:buFont typeface="Arial"/>
              <a:buNone/>
              <a:defRPr b="0" i="0" sz="2700" u="none" cap="none" strike="noStrike">
                <a:solidFill>
                  <a:schemeClr val="lt1"/>
                </a:solidFill>
                <a:latin typeface="Calibri"/>
                <a:ea typeface="Calibri"/>
                <a:cs typeface="Calibri"/>
                <a:sym typeface="Calibri"/>
              </a:defRPr>
            </a:lvl7pPr>
            <a:lvl8pPr indent="-11953" lvl="7" marL="4266453" marR="0" rtl="0" algn="l">
              <a:lnSpc>
                <a:spcPct val="90000"/>
              </a:lnSpc>
              <a:spcBef>
                <a:spcPts val="800"/>
              </a:spcBef>
              <a:buClr>
                <a:schemeClr val="accent1"/>
              </a:buClr>
              <a:buFont typeface="Arial"/>
              <a:buNone/>
              <a:defRPr b="0" i="0" sz="2700" u="none" cap="none" strike="noStrike">
                <a:solidFill>
                  <a:schemeClr val="lt1"/>
                </a:solidFill>
                <a:latin typeface="Calibri"/>
                <a:ea typeface="Calibri"/>
                <a:cs typeface="Calibri"/>
                <a:sym typeface="Calibri"/>
              </a:defRPr>
            </a:lvl8pPr>
            <a:lvl9pPr indent="-11846" lvl="8" marL="4875946" marR="0" rtl="0" algn="l">
              <a:lnSpc>
                <a:spcPct val="90000"/>
              </a:lnSpc>
              <a:spcBef>
                <a:spcPts val="800"/>
              </a:spcBef>
              <a:buClr>
                <a:schemeClr val="accent1"/>
              </a:buClr>
              <a:buFont typeface="Arial"/>
              <a:buNone/>
              <a:defRPr b="0" i="0" sz="2700" u="none" cap="none" strike="noStrike">
                <a:solidFill>
                  <a:schemeClr val="lt1"/>
                </a:solidFill>
                <a:latin typeface="Calibri"/>
                <a:ea typeface="Calibri"/>
                <a:cs typeface="Calibri"/>
                <a:sym typeface="Calibri"/>
              </a:defRPr>
            </a:lvl9pPr>
          </a:lstStyle>
          <a:p/>
        </p:txBody>
      </p:sp>
      <p:sp>
        <p:nvSpPr>
          <p:cNvPr id="287" name="Shape 287"/>
          <p:cNvSpPr txBox="1"/>
          <p:nvPr>
            <p:ph idx="10" type="dt"/>
          </p:nvPr>
        </p:nvSpPr>
        <p:spPr>
          <a:xfrm>
            <a:off x="914399" y="6356351"/>
            <a:ext cx="1676400" cy="365100"/>
          </a:xfrm>
          <a:prstGeom prst="rect">
            <a:avLst/>
          </a:prstGeom>
          <a:noFill/>
          <a:ln>
            <a:noFill/>
          </a:ln>
        </p:spPr>
        <p:txBody>
          <a:bodyPr anchorCtr="0" anchor="ctr" bIns="91425" lIns="91425" rIns="91425" tIns="91425"/>
          <a:lstStyle>
            <a:lvl1pPr indent="0" lvl="0" marL="0" marR="0" rtl="0" algn="l">
              <a:spcBef>
                <a:spcPts val="0"/>
              </a:spcBef>
              <a:buNone/>
              <a:defRPr sz="1200">
                <a:solidFill>
                  <a:schemeClr val="lt1"/>
                </a:solidFill>
                <a:latin typeface="Calibri"/>
                <a:ea typeface="Calibri"/>
                <a:cs typeface="Calibri"/>
                <a:sym typeface="Calibri"/>
              </a:defRPr>
            </a:lvl1pPr>
            <a:lvl2pPr indent="-12593" lvl="1" marL="609493" marR="0" rtl="0" algn="l">
              <a:spcBef>
                <a:spcPts val="0"/>
              </a:spcBef>
              <a:buNone/>
              <a:defRPr b="0" i="0" sz="2400" u="none" cap="none" strike="noStrike">
                <a:solidFill>
                  <a:schemeClr val="lt1"/>
                </a:solidFill>
                <a:latin typeface="Calibri"/>
                <a:ea typeface="Calibri"/>
                <a:cs typeface="Calibri"/>
                <a:sym typeface="Calibri"/>
              </a:defRPr>
            </a:lvl2pPr>
            <a:lvl3pPr indent="-12486" lvl="2" marL="1218986" marR="0" rtl="0" algn="l">
              <a:spcBef>
                <a:spcPts val="0"/>
              </a:spcBef>
              <a:buNone/>
              <a:defRPr b="0" i="0" sz="2400" u="none" cap="none" strike="noStrike">
                <a:solidFill>
                  <a:schemeClr val="lt1"/>
                </a:solidFill>
                <a:latin typeface="Calibri"/>
                <a:ea typeface="Calibri"/>
                <a:cs typeface="Calibri"/>
                <a:sym typeface="Calibri"/>
              </a:defRPr>
            </a:lvl3pPr>
            <a:lvl4pPr indent="-12379" lvl="3" marL="1828479" marR="0" rtl="0" algn="l">
              <a:spcBef>
                <a:spcPts val="0"/>
              </a:spcBef>
              <a:buNone/>
              <a:defRPr b="0" i="0" sz="2400" u="none" cap="none" strike="noStrike">
                <a:solidFill>
                  <a:schemeClr val="lt1"/>
                </a:solidFill>
                <a:latin typeface="Calibri"/>
                <a:ea typeface="Calibri"/>
                <a:cs typeface="Calibri"/>
                <a:sym typeface="Calibri"/>
              </a:defRPr>
            </a:lvl4pPr>
            <a:lvl5pPr indent="-12273" lvl="4" marL="2437973" marR="0" rtl="0" algn="l">
              <a:spcBef>
                <a:spcPts val="0"/>
              </a:spcBef>
              <a:buNone/>
              <a:defRPr b="0" i="0" sz="2400" u="none" cap="none" strike="noStrike">
                <a:solidFill>
                  <a:schemeClr val="lt1"/>
                </a:solidFill>
                <a:latin typeface="Calibri"/>
                <a:ea typeface="Calibri"/>
                <a:cs typeface="Calibri"/>
                <a:sym typeface="Calibri"/>
              </a:defRPr>
            </a:lvl5pPr>
            <a:lvl6pPr indent="-12166" lvl="5" marL="3047466" marR="0" rtl="0" algn="l">
              <a:spcBef>
                <a:spcPts val="0"/>
              </a:spcBef>
              <a:buNone/>
              <a:defRPr b="0" i="0" sz="2400" u="none" cap="none" strike="noStrike">
                <a:solidFill>
                  <a:schemeClr val="lt1"/>
                </a:solidFill>
                <a:latin typeface="Calibri"/>
                <a:ea typeface="Calibri"/>
                <a:cs typeface="Calibri"/>
                <a:sym typeface="Calibri"/>
              </a:defRPr>
            </a:lvl6pPr>
            <a:lvl7pPr indent="-12059" lvl="6" marL="3656959" marR="0" rtl="0" algn="l">
              <a:spcBef>
                <a:spcPts val="0"/>
              </a:spcBef>
              <a:buNone/>
              <a:defRPr b="0" i="0" sz="2400" u="none" cap="none" strike="noStrike">
                <a:solidFill>
                  <a:schemeClr val="lt1"/>
                </a:solidFill>
                <a:latin typeface="Calibri"/>
                <a:ea typeface="Calibri"/>
                <a:cs typeface="Calibri"/>
                <a:sym typeface="Calibri"/>
              </a:defRPr>
            </a:lvl7pPr>
            <a:lvl8pPr indent="-11953" lvl="7" marL="4266453" marR="0" rtl="0" algn="l">
              <a:spcBef>
                <a:spcPts val="0"/>
              </a:spcBef>
              <a:buNone/>
              <a:defRPr b="0" i="0" sz="2400" u="none" cap="none" strike="noStrike">
                <a:solidFill>
                  <a:schemeClr val="lt1"/>
                </a:solidFill>
                <a:latin typeface="Calibri"/>
                <a:ea typeface="Calibri"/>
                <a:cs typeface="Calibri"/>
                <a:sym typeface="Calibri"/>
              </a:defRPr>
            </a:lvl8pPr>
            <a:lvl9pPr indent="-11846" lvl="8" marL="4875946" marR="0" rtl="0" algn="l">
              <a:spcBef>
                <a:spcPts val="0"/>
              </a:spcBef>
              <a:buNone/>
              <a:defRPr b="0" i="0" sz="2400" u="none" cap="none" strike="noStrike">
                <a:solidFill>
                  <a:schemeClr val="lt1"/>
                </a:solidFill>
                <a:latin typeface="Calibri"/>
                <a:ea typeface="Calibri"/>
                <a:cs typeface="Calibri"/>
                <a:sym typeface="Calibri"/>
              </a:defRPr>
            </a:lvl9pPr>
          </a:lstStyle>
          <a:p/>
        </p:txBody>
      </p:sp>
      <p:sp>
        <p:nvSpPr>
          <p:cNvPr id="288" name="Shape 288"/>
          <p:cNvSpPr txBox="1"/>
          <p:nvPr>
            <p:ph idx="11" type="ftr"/>
          </p:nvPr>
        </p:nvSpPr>
        <p:spPr>
          <a:xfrm>
            <a:off x="2590800" y="6356351"/>
            <a:ext cx="3962400" cy="365100"/>
          </a:xfrm>
          <a:prstGeom prst="rect">
            <a:avLst/>
          </a:prstGeom>
          <a:noFill/>
          <a:ln>
            <a:noFill/>
          </a:ln>
        </p:spPr>
        <p:txBody>
          <a:bodyPr anchorCtr="0" anchor="ctr" bIns="91425" lIns="91425" rIns="91425" tIns="91425"/>
          <a:lstStyle>
            <a:lvl1pPr indent="0" lvl="0" marL="0" marR="0" rtl="0" algn="ctr">
              <a:spcBef>
                <a:spcPts val="0"/>
              </a:spcBef>
              <a:buNone/>
              <a:defRPr sz="1200">
                <a:solidFill>
                  <a:schemeClr val="lt1"/>
                </a:solidFill>
                <a:latin typeface="Calibri"/>
                <a:ea typeface="Calibri"/>
                <a:cs typeface="Calibri"/>
                <a:sym typeface="Calibri"/>
              </a:defRPr>
            </a:lvl1pPr>
            <a:lvl2pPr indent="-12593" lvl="1" marL="609493" marR="0" rtl="0" algn="l">
              <a:spcBef>
                <a:spcPts val="0"/>
              </a:spcBef>
              <a:buNone/>
              <a:defRPr b="0" i="0" sz="2400" u="none" cap="none" strike="noStrike">
                <a:solidFill>
                  <a:schemeClr val="lt1"/>
                </a:solidFill>
                <a:latin typeface="Calibri"/>
                <a:ea typeface="Calibri"/>
                <a:cs typeface="Calibri"/>
                <a:sym typeface="Calibri"/>
              </a:defRPr>
            </a:lvl2pPr>
            <a:lvl3pPr indent="-12486" lvl="2" marL="1218986" marR="0" rtl="0" algn="l">
              <a:spcBef>
                <a:spcPts val="0"/>
              </a:spcBef>
              <a:buNone/>
              <a:defRPr b="0" i="0" sz="2400" u="none" cap="none" strike="noStrike">
                <a:solidFill>
                  <a:schemeClr val="lt1"/>
                </a:solidFill>
                <a:latin typeface="Calibri"/>
                <a:ea typeface="Calibri"/>
                <a:cs typeface="Calibri"/>
                <a:sym typeface="Calibri"/>
              </a:defRPr>
            </a:lvl3pPr>
            <a:lvl4pPr indent="-12379" lvl="3" marL="1828479" marR="0" rtl="0" algn="l">
              <a:spcBef>
                <a:spcPts val="0"/>
              </a:spcBef>
              <a:buNone/>
              <a:defRPr b="0" i="0" sz="2400" u="none" cap="none" strike="noStrike">
                <a:solidFill>
                  <a:schemeClr val="lt1"/>
                </a:solidFill>
                <a:latin typeface="Calibri"/>
                <a:ea typeface="Calibri"/>
                <a:cs typeface="Calibri"/>
                <a:sym typeface="Calibri"/>
              </a:defRPr>
            </a:lvl4pPr>
            <a:lvl5pPr indent="-12273" lvl="4" marL="2437973" marR="0" rtl="0" algn="l">
              <a:spcBef>
                <a:spcPts val="0"/>
              </a:spcBef>
              <a:buNone/>
              <a:defRPr b="0" i="0" sz="2400" u="none" cap="none" strike="noStrike">
                <a:solidFill>
                  <a:schemeClr val="lt1"/>
                </a:solidFill>
                <a:latin typeface="Calibri"/>
                <a:ea typeface="Calibri"/>
                <a:cs typeface="Calibri"/>
                <a:sym typeface="Calibri"/>
              </a:defRPr>
            </a:lvl5pPr>
            <a:lvl6pPr indent="-12166" lvl="5" marL="3047466" marR="0" rtl="0" algn="l">
              <a:spcBef>
                <a:spcPts val="0"/>
              </a:spcBef>
              <a:buNone/>
              <a:defRPr b="0" i="0" sz="2400" u="none" cap="none" strike="noStrike">
                <a:solidFill>
                  <a:schemeClr val="lt1"/>
                </a:solidFill>
                <a:latin typeface="Calibri"/>
                <a:ea typeface="Calibri"/>
                <a:cs typeface="Calibri"/>
                <a:sym typeface="Calibri"/>
              </a:defRPr>
            </a:lvl6pPr>
            <a:lvl7pPr indent="-12059" lvl="6" marL="3656959" marR="0" rtl="0" algn="l">
              <a:spcBef>
                <a:spcPts val="0"/>
              </a:spcBef>
              <a:buNone/>
              <a:defRPr b="0" i="0" sz="2400" u="none" cap="none" strike="noStrike">
                <a:solidFill>
                  <a:schemeClr val="lt1"/>
                </a:solidFill>
                <a:latin typeface="Calibri"/>
                <a:ea typeface="Calibri"/>
                <a:cs typeface="Calibri"/>
                <a:sym typeface="Calibri"/>
              </a:defRPr>
            </a:lvl7pPr>
            <a:lvl8pPr indent="-11953" lvl="7" marL="4266453" marR="0" rtl="0" algn="l">
              <a:spcBef>
                <a:spcPts val="0"/>
              </a:spcBef>
              <a:buNone/>
              <a:defRPr b="0" i="0" sz="2400" u="none" cap="none" strike="noStrike">
                <a:solidFill>
                  <a:schemeClr val="lt1"/>
                </a:solidFill>
                <a:latin typeface="Calibri"/>
                <a:ea typeface="Calibri"/>
                <a:cs typeface="Calibri"/>
                <a:sym typeface="Calibri"/>
              </a:defRPr>
            </a:lvl8pPr>
            <a:lvl9pPr indent="-11846" lvl="8" marL="4875946" marR="0" rtl="0" algn="l">
              <a:spcBef>
                <a:spcPts val="0"/>
              </a:spcBef>
              <a:buNone/>
              <a:defRPr b="0" i="0" sz="2400" u="none" cap="none" strike="noStrike">
                <a:solidFill>
                  <a:schemeClr val="lt1"/>
                </a:solidFill>
                <a:latin typeface="Calibri"/>
                <a:ea typeface="Calibri"/>
                <a:cs typeface="Calibri"/>
                <a:sym typeface="Calibri"/>
              </a:defRPr>
            </a:lvl9pPr>
          </a:lstStyle>
          <a:p/>
        </p:txBody>
      </p:sp>
      <p:sp>
        <p:nvSpPr>
          <p:cNvPr id="289" name="Shape 289"/>
          <p:cNvSpPr txBox="1"/>
          <p:nvPr>
            <p:ph idx="12" type="sldNum"/>
          </p:nvPr>
        </p:nvSpPr>
        <p:spPr>
          <a:xfrm>
            <a:off x="7924800" y="6356351"/>
            <a:ext cx="762000" cy="365100"/>
          </a:xfrm>
          <a:prstGeom prst="rect">
            <a:avLst/>
          </a:prstGeom>
          <a:noFill/>
          <a:ln>
            <a:noFill/>
          </a:ln>
        </p:spPr>
        <p:txBody>
          <a:bodyPr anchorCtr="0" anchor="ctr" bIns="60925" lIns="121875" rIns="121875" tIns="60925">
            <a:noAutofit/>
          </a:bodyPr>
          <a:lstStyle/>
          <a:p>
            <a:pPr indent="0" lvl="0" marL="0" marR="0" rtl="0" algn="r">
              <a:spcBef>
                <a:spcPts val="0"/>
              </a:spcBef>
              <a:buSzPct val="25000"/>
              <a:buNone/>
            </a:pPr>
            <a:fld id="{00000000-1234-1234-1234-123412341234}" type="slidenum">
              <a:rPr lang="en-US" sz="1200">
                <a:solidFill>
                  <a:schemeClr val="lt1"/>
                </a:solidFill>
                <a:latin typeface="Calibri"/>
                <a:ea typeface="Calibri"/>
                <a:cs typeface="Calibri"/>
                <a:sym typeface="Calibri"/>
              </a:rPr>
              <a:t>‹#›</a:t>
            </a:fld>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x">
  <p:cSld name="Title and Vertical Text">
    <p:spTree>
      <p:nvGrpSpPr>
        <p:cNvPr id="290" name="Shape 290"/>
        <p:cNvGrpSpPr/>
        <p:nvPr/>
      </p:nvGrpSpPr>
      <p:grpSpPr>
        <a:xfrm>
          <a:off x="0" y="0"/>
          <a:ext cx="0" cy="0"/>
          <a:chOff x="0" y="0"/>
          <a:chExt cx="0" cy="0"/>
        </a:xfrm>
      </p:grpSpPr>
      <p:sp>
        <p:nvSpPr>
          <p:cNvPr id="291" name="Shape 291"/>
          <p:cNvSpPr txBox="1"/>
          <p:nvPr>
            <p:ph type="title"/>
          </p:nvPr>
        </p:nvSpPr>
        <p:spPr>
          <a:xfrm>
            <a:off x="914400" y="274637"/>
            <a:ext cx="7772400" cy="1224000"/>
          </a:xfrm>
          <a:prstGeom prst="rect">
            <a:avLst/>
          </a:prstGeom>
          <a:noFill/>
          <a:ln>
            <a:noFill/>
          </a:ln>
        </p:spPr>
        <p:txBody>
          <a:bodyPr anchorCtr="0" anchor="b" bIns="91425" lIns="91425" rIns="91425" tIns="91425"/>
          <a:lstStyle>
            <a:lvl1pPr indent="0" lvl="0" marL="0" marR="0" rtl="0" algn="l">
              <a:lnSpc>
                <a:spcPct val="90000"/>
              </a:lnSpc>
              <a:spcBef>
                <a:spcPts val="0"/>
              </a:spcBef>
              <a:buClr>
                <a:schemeClr val="lt1"/>
              </a:buClr>
              <a:buFont typeface="Calibri"/>
              <a:buNone/>
              <a:defRPr b="0" i="0" sz="3600" u="none" cap="none" strike="noStrike">
                <a:solidFill>
                  <a:schemeClr val="lt1"/>
                </a:solidFill>
                <a:latin typeface="Calibri"/>
                <a:ea typeface="Calibri"/>
                <a:cs typeface="Calibri"/>
                <a:sym typeface="Calibri"/>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
        <p:nvSpPr>
          <p:cNvPr id="292" name="Shape 292"/>
          <p:cNvSpPr txBox="1"/>
          <p:nvPr>
            <p:ph idx="1" type="body"/>
          </p:nvPr>
        </p:nvSpPr>
        <p:spPr>
          <a:xfrm rot="5400000">
            <a:off x="2569500" y="46697"/>
            <a:ext cx="4462200" cy="7772400"/>
          </a:xfrm>
          <a:prstGeom prst="rect">
            <a:avLst/>
          </a:prstGeom>
          <a:noFill/>
          <a:ln>
            <a:noFill/>
          </a:ln>
        </p:spPr>
        <p:txBody>
          <a:bodyPr anchorCtr="0" anchor="t" bIns="91425" lIns="91425" rIns="91425" tIns="91425"/>
          <a:lstStyle>
            <a:lvl1pPr indent="-126946" lvl="0" marL="304746" marR="0" rtl="0" algn="l">
              <a:lnSpc>
                <a:spcPct val="90000"/>
              </a:lnSpc>
              <a:spcBef>
                <a:spcPts val="1600"/>
              </a:spcBef>
              <a:buClr>
                <a:schemeClr val="accent1"/>
              </a:buClr>
              <a:buSzPct val="100000"/>
              <a:buFont typeface="Arial"/>
              <a:buChar char="•"/>
              <a:defRPr b="0" i="0" sz="2800" u="none" cap="none" strike="noStrike">
                <a:solidFill>
                  <a:schemeClr val="lt1"/>
                </a:solidFill>
                <a:latin typeface="Calibri"/>
                <a:ea typeface="Calibri"/>
                <a:cs typeface="Calibri"/>
                <a:sym typeface="Calibri"/>
              </a:defRPr>
            </a:lvl1pPr>
            <a:lvl2pPr indent="-119273" lvl="1" marL="609493" marR="0" rtl="0" algn="l">
              <a:lnSpc>
                <a:spcPct val="90000"/>
              </a:lnSpc>
              <a:spcBef>
                <a:spcPts val="800"/>
              </a:spcBef>
              <a:buClr>
                <a:schemeClr val="accent1"/>
              </a:buClr>
              <a:buSzPct val="80000"/>
              <a:buFont typeface="Arial"/>
              <a:buChar char="•"/>
              <a:defRPr b="0" i="0" sz="2400" u="none" cap="none" strike="noStrike">
                <a:solidFill>
                  <a:schemeClr val="lt1"/>
                </a:solidFill>
                <a:latin typeface="Calibri"/>
                <a:ea typeface="Calibri"/>
                <a:cs typeface="Calibri"/>
                <a:sym typeface="Calibri"/>
              </a:defRPr>
            </a:lvl2pPr>
            <a:lvl3pPr indent="-139539" lvl="2" marL="914239" marR="0" rtl="0" algn="l">
              <a:lnSpc>
                <a:spcPct val="90000"/>
              </a:lnSpc>
              <a:spcBef>
                <a:spcPts val="800"/>
              </a:spcBef>
              <a:buClr>
                <a:schemeClr val="accent1"/>
              </a:buClr>
              <a:buSzPct val="80000"/>
              <a:buFont typeface="Arial"/>
              <a:buChar char="•"/>
              <a:defRPr b="0" i="0" sz="2000" u="none" cap="none" strike="noStrike">
                <a:solidFill>
                  <a:schemeClr val="lt1"/>
                </a:solidFill>
                <a:latin typeface="Calibri"/>
                <a:ea typeface="Calibri"/>
                <a:cs typeface="Calibri"/>
                <a:sym typeface="Calibri"/>
              </a:defRPr>
            </a:lvl3pPr>
            <a:lvl4pPr indent="-139486" lvl="3" marL="1218986" marR="0" rtl="0" algn="l">
              <a:lnSpc>
                <a:spcPct val="90000"/>
              </a:lnSpc>
              <a:spcBef>
                <a:spcPts val="800"/>
              </a:spcBef>
              <a:buClr>
                <a:schemeClr val="accent1"/>
              </a:buClr>
              <a:buSzPct val="80000"/>
              <a:buFont typeface="Arial"/>
              <a:buChar char="•"/>
              <a:defRPr b="0" i="0" sz="2000" u="none" cap="none" strike="noStrike">
                <a:solidFill>
                  <a:schemeClr val="lt1"/>
                </a:solidFill>
                <a:latin typeface="Calibri"/>
                <a:ea typeface="Calibri"/>
                <a:cs typeface="Calibri"/>
                <a:sym typeface="Calibri"/>
              </a:defRPr>
            </a:lvl4pPr>
            <a:lvl5pPr indent="-139433" lvl="4" marL="1523733" marR="0" rtl="0" algn="l">
              <a:lnSpc>
                <a:spcPct val="90000"/>
              </a:lnSpc>
              <a:spcBef>
                <a:spcPts val="800"/>
              </a:spcBef>
              <a:buClr>
                <a:schemeClr val="accent1"/>
              </a:buClr>
              <a:buSzPct val="80000"/>
              <a:buFont typeface="Arial"/>
              <a:buChar char="•"/>
              <a:defRPr b="0" i="0" sz="2000" u="none" cap="none" strike="noStrike">
                <a:solidFill>
                  <a:schemeClr val="lt1"/>
                </a:solidFill>
                <a:latin typeface="Calibri"/>
                <a:ea typeface="Calibri"/>
                <a:cs typeface="Calibri"/>
                <a:sym typeface="Calibri"/>
              </a:defRPr>
            </a:lvl5pPr>
            <a:lvl6pPr indent="-139379" lvl="5" marL="1828479" marR="0" rtl="0" algn="l">
              <a:lnSpc>
                <a:spcPct val="90000"/>
              </a:lnSpc>
              <a:spcBef>
                <a:spcPts val="800"/>
              </a:spcBef>
              <a:buClr>
                <a:schemeClr val="accent1"/>
              </a:buClr>
              <a:buSzPct val="80000"/>
              <a:buFont typeface="Arial"/>
              <a:buChar char="•"/>
              <a:defRPr b="0" i="0" sz="2000" u="none" cap="none" strike="noStrike">
                <a:solidFill>
                  <a:schemeClr val="lt1"/>
                </a:solidFill>
                <a:latin typeface="Calibri"/>
                <a:ea typeface="Calibri"/>
                <a:cs typeface="Calibri"/>
                <a:sym typeface="Calibri"/>
              </a:defRPr>
            </a:lvl6pPr>
            <a:lvl7pPr indent="-139326" lvl="6" marL="2133226" marR="0" rtl="0" algn="l">
              <a:lnSpc>
                <a:spcPct val="90000"/>
              </a:lnSpc>
              <a:spcBef>
                <a:spcPts val="800"/>
              </a:spcBef>
              <a:buClr>
                <a:schemeClr val="accent1"/>
              </a:buClr>
              <a:buSzPct val="80000"/>
              <a:buFont typeface="Arial"/>
              <a:buChar char="•"/>
              <a:defRPr b="0" i="0" sz="2000" u="none" cap="none" strike="noStrike">
                <a:solidFill>
                  <a:schemeClr val="lt1"/>
                </a:solidFill>
                <a:latin typeface="Calibri"/>
                <a:ea typeface="Calibri"/>
                <a:cs typeface="Calibri"/>
                <a:sym typeface="Calibri"/>
              </a:defRPr>
            </a:lvl7pPr>
            <a:lvl8pPr indent="-139273" lvl="7" marL="2437973" marR="0" rtl="0" algn="l">
              <a:lnSpc>
                <a:spcPct val="90000"/>
              </a:lnSpc>
              <a:spcBef>
                <a:spcPts val="800"/>
              </a:spcBef>
              <a:buClr>
                <a:schemeClr val="accent1"/>
              </a:buClr>
              <a:buSzPct val="80000"/>
              <a:buFont typeface="Arial"/>
              <a:buChar char="•"/>
              <a:defRPr b="0" i="0" sz="2000" u="none" cap="none" strike="noStrike">
                <a:solidFill>
                  <a:schemeClr val="lt1"/>
                </a:solidFill>
                <a:latin typeface="Calibri"/>
                <a:ea typeface="Calibri"/>
                <a:cs typeface="Calibri"/>
                <a:sym typeface="Calibri"/>
              </a:defRPr>
            </a:lvl8pPr>
            <a:lvl9pPr indent="-139219" lvl="8" marL="2742720" marR="0" rtl="0" algn="l">
              <a:lnSpc>
                <a:spcPct val="90000"/>
              </a:lnSpc>
              <a:spcBef>
                <a:spcPts val="800"/>
              </a:spcBef>
              <a:buClr>
                <a:schemeClr val="accent1"/>
              </a:buClr>
              <a:buSzPct val="80000"/>
              <a:buFont typeface="Arial"/>
              <a:buChar char="•"/>
              <a:defRPr b="0" i="0" sz="2000" u="none" cap="none" strike="noStrike">
                <a:solidFill>
                  <a:schemeClr val="lt1"/>
                </a:solidFill>
                <a:latin typeface="Calibri"/>
                <a:ea typeface="Calibri"/>
                <a:cs typeface="Calibri"/>
                <a:sym typeface="Calibri"/>
              </a:defRPr>
            </a:lvl9pPr>
          </a:lstStyle>
          <a:p/>
        </p:txBody>
      </p:sp>
      <p:sp>
        <p:nvSpPr>
          <p:cNvPr id="293" name="Shape 293"/>
          <p:cNvSpPr txBox="1"/>
          <p:nvPr>
            <p:ph idx="10" type="dt"/>
          </p:nvPr>
        </p:nvSpPr>
        <p:spPr>
          <a:xfrm>
            <a:off x="914399" y="6356351"/>
            <a:ext cx="1676400" cy="365100"/>
          </a:xfrm>
          <a:prstGeom prst="rect">
            <a:avLst/>
          </a:prstGeom>
          <a:noFill/>
          <a:ln>
            <a:noFill/>
          </a:ln>
        </p:spPr>
        <p:txBody>
          <a:bodyPr anchorCtr="0" anchor="ctr" bIns="91425" lIns="91425" rIns="91425" tIns="91425"/>
          <a:lstStyle>
            <a:lvl1pPr indent="0" lvl="0" marL="0" marR="0" rtl="0" algn="l">
              <a:spcBef>
                <a:spcPts val="0"/>
              </a:spcBef>
              <a:buNone/>
              <a:defRPr sz="1200">
                <a:solidFill>
                  <a:schemeClr val="lt1"/>
                </a:solidFill>
                <a:latin typeface="Calibri"/>
                <a:ea typeface="Calibri"/>
                <a:cs typeface="Calibri"/>
                <a:sym typeface="Calibri"/>
              </a:defRPr>
            </a:lvl1pPr>
            <a:lvl2pPr indent="-12593" lvl="1" marL="609493" marR="0" rtl="0" algn="l">
              <a:spcBef>
                <a:spcPts val="0"/>
              </a:spcBef>
              <a:buNone/>
              <a:defRPr b="0" i="0" sz="2400" u="none" cap="none" strike="noStrike">
                <a:solidFill>
                  <a:schemeClr val="lt1"/>
                </a:solidFill>
                <a:latin typeface="Calibri"/>
                <a:ea typeface="Calibri"/>
                <a:cs typeface="Calibri"/>
                <a:sym typeface="Calibri"/>
              </a:defRPr>
            </a:lvl2pPr>
            <a:lvl3pPr indent="-12486" lvl="2" marL="1218986" marR="0" rtl="0" algn="l">
              <a:spcBef>
                <a:spcPts val="0"/>
              </a:spcBef>
              <a:buNone/>
              <a:defRPr b="0" i="0" sz="2400" u="none" cap="none" strike="noStrike">
                <a:solidFill>
                  <a:schemeClr val="lt1"/>
                </a:solidFill>
                <a:latin typeface="Calibri"/>
                <a:ea typeface="Calibri"/>
                <a:cs typeface="Calibri"/>
                <a:sym typeface="Calibri"/>
              </a:defRPr>
            </a:lvl3pPr>
            <a:lvl4pPr indent="-12379" lvl="3" marL="1828479" marR="0" rtl="0" algn="l">
              <a:spcBef>
                <a:spcPts val="0"/>
              </a:spcBef>
              <a:buNone/>
              <a:defRPr b="0" i="0" sz="2400" u="none" cap="none" strike="noStrike">
                <a:solidFill>
                  <a:schemeClr val="lt1"/>
                </a:solidFill>
                <a:latin typeface="Calibri"/>
                <a:ea typeface="Calibri"/>
                <a:cs typeface="Calibri"/>
                <a:sym typeface="Calibri"/>
              </a:defRPr>
            </a:lvl4pPr>
            <a:lvl5pPr indent="-12273" lvl="4" marL="2437973" marR="0" rtl="0" algn="l">
              <a:spcBef>
                <a:spcPts val="0"/>
              </a:spcBef>
              <a:buNone/>
              <a:defRPr b="0" i="0" sz="2400" u="none" cap="none" strike="noStrike">
                <a:solidFill>
                  <a:schemeClr val="lt1"/>
                </a:solidFill>
                <a:latin typeface="Calibri"/>
                <a:ea typeface="Calibri"/>
                <a:cs typeface="Calibri"/>
                <a:sym typeface="Calibri"/>
              </a:defRPr>
            </a:lvl5pPr>
            <a:lvl6pPr indent="-12166" lvl="5" marL="3047466" marR="0" rtl="0" algn="l">
              <a:spcBef>
                <a:spcPts val="0"/>
              </a:spcBef>
              <a:buNone/>
              <a:defRPr b="0" i="0" sz="2400" u="none" cap="none" strike="noStrike">
                <a:solidFill>
                  <a:schemeClr val="lt1"/>
                </a:solidFill>
                <a:latin typeface="Calibri"/>
                <a:ea typeface="Calibri"/>
                <a:cs typeface="Calibri"/>
                <a:sym typeface="Calibri"/>
              </a:defRPr>
            </a:lvl6pPr>
            <a:lvl7pPr indent="-12059" lvl="6" marL="3656959" marR="0" rtl="0" algn="l">
              <a:spcBef>
                <a:spcPts val="0"/>
              </a:spcBef>
              <a:buNone/>
              <a:defRPr b="0" i="0" sz="2400" u="none" cap="none" strike="noStrike">
                <a:solidFill>
                  <a:schemeClr val="lt1"/>
                </a:solidFill>
                <a:latin typeface="Calibri"/>
                <a:ea typeface="Calibri"/>
                <a:cs typeface="Calibri"/>
                <a:sym typeface="Calibri"/>
              </a:defRPr>
            </a:lvl7pPr>
            <a:lvl8pPr indent="-11953" lvl="7" marL="4266453" marR="0" rtl="0" algn="l">
              <a:spcBef>
                <a:spcPts val="0"/>
              </a:spcBef>
              <a:buNone/>
              <a:defRPr b="0" i="0" sz="2400" u="none" cap="none" strike="noStrike">
                <a:solidFill>
                  <a:schemeClr val="lt1"/>
                </a:solidFill>
                <a:latin typeface="Calibri"/>
                <a:ea typeface="Calibri"/>
                <a:cs typeface="Calibri"/>
                <a:sym typeface="Calibri"/>
              </a:defRPr>
            </a:lvl8pPr>
            <a:lvl9pPr indent="-11846" lvl="8" marL="4875946" marR="0" rtl="0" algn="l">
              <a:spcBef>
                <a:spcPts val="0"/>
              </a:spcBef>
              <a:buNone/>
              <a:defRPr b="0" i="0" sz="2400" u="none" cap="none" strike="noStrike">
                <a:solidFill>
                  <a:schemeClr val="lt1"/>
                </a:solidFill>
                <a:latin typeface="Calibri"/>
                <a:ea typeface="Calibri"/>
                <a:cs typeface="Calibri"/>
                <a:sym typeface="Calibri"/>
              </a:defRPr>
            </a:lvl9pPr>
          </a:lstStyle>
          <a:p/>
        </p:txBody>
      </p:sp>
      <p:sp>
        <p:nvSpPr>
          <p:cNvPr id="294" name="Shape 294"/>
          <p:cNvSpPr txBox="1"/>
          <p:nvPr>
            <p:ph idx="11" type="ftr"/>
          </p:nvPr>
        </p:nvSpPr>
        <p:spPr>
          <a:xfrm>
            <a:off x="2590800" y="6356351"/>
            <a:ext cx="3962400" cy="365100"/>
          </a:xfrm>
          <a:prstGeom prst="rect">
            <a:avLst/>
          </a:prstGeom>
          <a:noFill/>
          <a:ln>
            <a:noFill/>
          </a:ln>
        </p:spPr>
        <p:txBody>
          <a:bodyPr anchorCtr="0" anchor="ctr" bIns="91425" lIns="91425" rIns="91425" tIns="91425"/>
          <a:lstStyle>
            <a:lvl1pPr indent="0" lvl="0" marL="0" marR="0" rtl="0" algn="ctr">
              <a:spcBef>
                <a:spcPts val="0"/>
              </a:spcBef>
              <a:buNone/>
              <a:defRPr sz="1200">
                <a:solidFill>
                  <a:schemeClr val="lt1"/>
                </a:solidFill>
                <a:latin typeface="Calibri"/>
                <a:ea typeface="Calibri"/>
                <a:cs typeface="Calibri"/>
                <a:sym typeface="Calibri"/>
              </a:defRPr>
            </a:lvl1pPr>
            <a:lvl2pPr indent="-12593" lvl="1" marL="609493" marR="0" rtl="0" algn="l">
              <a:spcBef>
                <a:spcPts val="0"/>
              </a:spcBef>
              <a:buNone/>
              <a:defRPr b="0" i="0" sz="2400" u="none" cap="none" strike="noStrike">
                <a:solidFill>
                  <a:schemeClr val="lt1"/>
                </a:solidFill>
                <a:latin typeface="Calibri"/>
                <a:ea typeface="Calibri"/>
                <a:cs typeface="Calibri"/>
                <a:sym typeface="Calibri"/>
              </a:defRPr>
            </a:lvl2pPr>
            <a:lvl3pPr indent="-12486" lvl="2" marL="1218986" marR="0" rtl="0" algn="l">
              <a:spcBef>
                <a:spcPts val="0"/>
              </a:spcBef>
              <a:buNone/>
              <a:defRPr b="0" i="0" sz="2400" u="none" cap="none" strike="noStrike">
                <a:solidFill>
                  <a:schemeClr val="lt1"/>
                </a:solidFill>
                <a:latin typeface="Calibri"/>
                <a:ea typeface="Calibri"/>
                <a:cs typeface="Calibri"/>
                <a:sym typeface="Calibri"/>
              </a:defRPr>
            </a:lvl3pPr>
            <a:lvl4pPr indent="-12379" lvl="3" marL="1828479" marR="0" rtl="0" algn="l">
              <a:spcBef>
                <a:spcPts val="0"/>
              </a:spcBef>
              <a:buNone/>
              <a:defRPr b="0" i="0" sz="2400" u="none" cap="none" strike="noStrike">
                <a:solidFill>
                  <a:schemeClr val="lt1"/>
                </a:solidFill>
                <a:latin typeface="Calibri"/>
                <a:ea typeface="Calibri"/>
                <a:cs typeface="Calibri"/>
                <a:sym typeface="Calibri"/>
              </a:defRPr>
            </a:lvl4pPr>
            <a:lvl5pPr indent="-12273" lvl="4" marL="2437973" marR="0" rtl="0" algn="l">
              <a:spcBef>
                <a:spcPts val="0"/>
              </a:spcBef>
              <a:buNone/>
              <a:defRPr b="0" i="0" sz="2400" u="none" cap="none" strike="noStrike">
                <a:solidFill>
                  <a:schemeClr val="lt1"/>
                </a:solidFill>
                <a:latin typeface="Calibri"/>
                <a:ea typeface="Calibri"/>
                <a:cs typeface="Calibri"/>
                <a:sym typeface="Calibri"/>
              </a:defRPr>
            </a:lvl5pPr>
            <a:lvl6pPr indent="-12166" lvl="5" marL="3047466" marR="0" rtl="0" algn="l">
              <a:spcBef>
                <a:spcPts val="0"/>
              </a:spcBef>
              <a:buNone/>
              <a:defRPr b="0" i="0" sz="2400" u="none" cap="none" strike="noStrike">
                <a:solidFill>
                  <a:schemeClr val="lt1"/>
                </a:solidFill>
                <a:latin typeface="Calibri"/>
                <a:ea typeface="Calibri"/>
                <a:cs typeface="Calibri"/>
                <a:sym typeface="Calibri"/>
              </a:defRPr>
            </a:lvl6pPr>
            <a:lvl7pPr indent="-12059" lvl="6" marL="3656959" marR="0" rtl="0" algn="l">
              <a:spcBef>
                <a:spcPts val="0"/>
              </a:spcBef>
              <a:buNone/>
              <a:defRPr b="0" i="0" sz="2400" u="none" cap="none" strike="noStrike">
                <a:solidFill>
                  <a:schemeClr val="lt1"/>
                </a:solidFill>
                <a:latin typeface="Calibri"/>
                <a:ea typeface="Calibri"/>
                <a:cs typeface="Calibri"/>
                <a:sym typeface="Calibri"/>
              </a:defRPr>
            </a:lvl7pPr>
            <a:lvl8pPr indent="-11953" lvl="7" marL="4266453" marR="0" rtl="0" algn="l">
              <a:spcBef>
                <a:spcPts val="0"/>
              </a:spcBef>
              <a:buNone/>
              <a:defRPr b="0" i="0" sz="2400" u="none" cap="none" strike="noStrike">
                <a:solidFill>
                  <a:schemeClr val="lt1"/>
                </a:solidFill>
                <a:latin typeface="Calibri"/>
                <a:ea typeface="Calibri"/>
                <a:cs typeface="Calibri"/>
                <a:sym typeface="Calibri"/>
              </a:defRPr>
            </a:lvl8pPr>
            <a:lvl9pPr indent="-11846" lvl="8" marL="4875946" marR="0" rtl="0" algn="l">
              <a:spcBef>
                <a:spcPts val="0"/>
              </a:spcBef>
              <a:buNone/>
              <a:defRPr b="0" i="0" sz="2400" u="none" cap="none" strike="noStrike">
                <a:solidFill>
                  <a:schemeClr val="lt1"/>
                </a:solidFill>
                <a:latin typeface="Calibri"/>
                <a:ea typeface="Calibri"/>
                <a:cs typeface="Calibri"/>
                <a:sym typeface="Calibri"/>
              </a:defRPr>
            </a:lvl9pPr>
          </a:lstStyle>
          <a:p/>
        </p:txBody>
      </p:sp>
      <p:sp>
        <p:nvSpPr>
          <p:cNvPr id="295" name="Shape 295"/>
          <p:cNvSpPr txBox="1"/>
          <p:nvPr>
            <p:ph idx="12" type="sldNum"/>
          </p:nvPr>
        </p:nvSpPr>
        <p:spPr>
          <a:xfrm>
            <a:off x="7924800" y="6356351"/>
            <a:ext cx="762000" cy="365100"/>
          </a:xfrm>
          <a:prstGeom prst="rect">
            <a:avLst/>
          </a:prstGeom>
          <a:noFill/>
          <a:ln>
            <a:noFill/>
          </a:ln>
        </p:spPr>
        <p:txBody>
          <a:bodyPr anchorCtr="0" anchor="ctr" bIns="60925" lIns="121875" rIns="121875" tIns="60925">
            <a:noAutofit/>
          </a:bodyPr>
          <a:lstStyle/>
          <a:p>
            <a:pPr indent="0" lvl="0" marL="0" marR="0" rtl="0" algn="r">
              <a:spcBef>
                <a:spcPts val="0"/>
              </a:spcBef>
              <a:buSzPct val="25000"/>
              <a:buNone/>
            </a:pPr>
            <a:fld id="{00000000-1234-1234-1234-123412341234}" type="slidenum">
              <a:rPr lang="en-US" sz="1200">
                <a:solidFill>
                  <a:schemeClr val="lt1"/>
                </a:solidFill>
                <a:latin typeface="Calibri"/>
                <a:ea typeface="Calibri"/>
                <a:cs typeface="Calibri"/>
                <a:sym typeface="Calibri"/>
              </a:rPr>
              <a:t>‹#›</a:t>
            </a:fld>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itleAndTx">
  <p:cSld name="Vertical Title and Text">
    <p:spTree>
      <p:nvGrpSpPr>
        <p:cNvPr id="296" name="Shape 296"/>
        <p:cNvGrpSpPr/>
        <p:nvPr/>
      </p:nvGrpSpPr>
      <p:grpSpPr>
        <a:xfrm>
          <a:off x="0" y="0"/>
          <a:ext cx="0" cy="0"/>
          <a:chOff x="0" y="0"/>
          <a:chExt cx="0" cy="0"/>
        </a:xfrm>
      </p:grpSpPr>
      <p:sp>
        <p:nvSpPr>
          <p:cNvPr id="297" name="Shape 297"/>
          <p:cNvSpPr txBox="1"/>
          <p:nvPr>
            <p:ph type="title"/>
          </p:nvPr>
        </p:nvSpPr>
        <p:spPr>
          <a:xfrm rot="5400000">
            <a:off x="4864050" y="2349550"/>
            <a:ext cx="5588100" cy="2057400"/>
          </a:xfrm>
          <a:prstGeom prst="rect">
            <a:avLst/>
          </a:prstGeom>
          <a:noFill/>
          <a:ln>
            <a:noFill/>
          </a:ln>
        </p:spPr>
        <p:txBody>
          <a:bodyPr anchorCtr="0" anchor="b" bIns="91425" lIns="91425" rIns="91425" tIns="91425"/>
          <a:lstStyle>
            <a:lvl1pPr indent="0" lvl="0" marL="0" marR="0" rtl="0" algn="l">
              <a:lnSpc>
                <a:spcPct val="90000"/>
              </a:lnSpc>
              <a:spcBef>
                <a:spcPts val="0"/>
              </a:spcBef>
              <a:buClr>
                <a:schemeClr val="lt1"/>
              </a:buClr>
              <a:buFont typeface="Calibri"/>
              <a:buNone/>
              <a:defRPr b="0" i="0" sz="3600" u="none" cap="none" strike="noStrike">
                <a:solidFill>
                  <a:schemeClr val="lt1"/>
                </a:solidFill>
                <a:latin typeface="Calibri"/>
                <a:ea typeface="Calibri"/>
                <a:cs typeface="Calibri"/>
                <a:sym typeface="Calibri"/>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
        <p:nvSpPr>
          <p:cNvPr id="298" name="Shape 298"/>
          <p:cNvSpPr txBox="1"/>
          <p:nvPr>
            <p:ph idx="1" type="body"/>
          </p:nvPr>
        </p:nvSpPr>
        <p:spPr>
          <a:xfrm rot="5400000">
            <a:off x="901649" y="596950"/>
            <a:ext cx="5588100" cy="5562600"/>
          </a:xfrm>
          <a:prstGeom prst="rect">
            <a:avLst/>
          </a:prstGeom>
          <a:noFill/>
          <a:ln>
            <a:noFill/>
          </a:ln>
        </p:spPr>
        <p:txBody>
          <a:bodyPr anchorCtr="0" anchor="t" bIns="91425" lIns="91425" rIns="91425" tIns="91425"/>
          <a:lstStyle>
            <a:lvl1pPr indent="-126946" lvl="0" marL="304746" marR="0" rtl="0" algn="l">
              <a:lnSpc>
                <a:spcPct val="90000"/>
              </a:lnSpc>
              <a:spcBef>
                <a:spcPts val="1600"/>
              </a:spcBef>
              <a:buClr>
                <a:schemeClr val="accent1"/>
              </a:buClr>
              <a:buSzPct val="100000"/>
              <a:buFont typeface="Arial"/>
              <a:buChar char="•"/>
              <a:defRPr b="0" i="0" sz="2800" u="none" cap="none" strike="noStrike">
                <a:solidFill>
                  <a:schemeClr val="lt1"/>
                </a:solidFill>
                <a:latin typeface="Calibri"/>
                <a:ea typeface="Calibri"/>
                <a:cs typeface="Calibri"/>
                <a:sym typeface="Calibri"/>
              </a:defRPr>
            </a:lvl1pPr>
            <a:lvl2pPr indent="-119273" lvl="1" marL="609493" marR="0" rtl="0" algn="l">
              <a:lnSpc>
                <a:spcPct val="90000"/>
              </a:lnSpc>
              <a:spcBef>
                <a:spcPts val="800"/>
              </a:spcBef>
              <a:buClr>
                <a:schemeClr val="accent1"/>
              </a:buClr>
              <a:buSzPct val="80000"/>
              <a:buFont typeface="Arial"/>
              <a:buChar char="•"/>
              <a:defRPr b="0" i="0" sz="2400" u="none" cap="none" strike="noStrike">
                <a:solidFill>
                  <a:schemeClr val="lt1"/>
                </a:solidFill>
                <a:latin typeface="Calibri"/>
                <a:ea typeface="Calibri"/>
                <a:cs typeface="Calibri"/>
                <a:sym typeface="Calibri"/>
              </a:defRPr>
            </a:lvl2pPr>
            <a:lvl3pPr indent="-139539" lvl="2" marL="914239" marR="0" rtl="0" algn="l">
              <a:lnSpc>
                <a:spcPct val="90000"/>
              </a:lnSpc>
              <a:spcBef>
                <a:spcPts val="800"/>
              </a:spcBef>
              <a:buClr>
                <a:schemeClr val="accent1"/>
              </a:buClr>
              <a:buSzPct val="80000"/>
              <a:buFont typeface="Arial"/>
              <a:buChar char="•"/>
              <a:defRPr b="0" i="0" sz="2000" u="none" cap="none" strike="noStrike">
                <a:solidFill>
                  <a:schemeClr val="lt1"/>
                </a:solidFill>
                <a:latin typeface="Calibri"/>
                <a:ea typeface="Calibri"/>
                <a:cs typeface="Calibri"/>
                <a:sym typeface="Calibri"/>
              </a:defRPr>
            </a:lvl3pPr>
            <a:lvl4pPr indent="-139486" lvl="3" marL="1218986" marR="0" rtl="0" algn="l">
              <a:lnSpc>
                <a:spcPct val="90000"/>
              </a:lnSpc>
              <a:spcBef>
                <a:spcPts val="800"/>
              </a:spcBef>
              <a:buClr>
                <a:schemeClr val="accent1"/>
              </a:buClr>
              <a:buSzPct val="80000"/>
              <a:buFont typeface="Arial"/>
              <a:buChar char="•"/>
              <a:defRPr b="0" i="0" sz="2000" u="none" cap="none" strike="noStrike">
                <a:solidFill>
                  <a:schemeClr val="lt1"/>
                </a:solidFill>
                <a:latin typeface="Calibri"/>
                <a:ea typeface="Calibri"/>
                <a:cs typeface="Calibri"/>
                <a:sym typeface="Calibri"/>
              </a:defRPr>
            </a:lvl4pPr>
            <a:lvl5pPr indent="-139433" lvl="4" marL="1523733" marR="0" rtl="0" algn="l">
              <a:lnSpc>
                <a:spcPct val="90000"/>
              </a:lnSpc>
              <a:spcBef>
                <a:spcPts val="800"/>
              </a:spcBef>
              <a:buClr>
                <a:schemeClr val="accent1"/>
              </a:buClr>
              <a:buSzPct val="80000"/>
              <a:buFont typeface="Arial"/>
              <a:buChar char="•"/>
              <a:defRPr b="0" i="0" sz="2000" u="none" cap="none" strike="noStrike">
                <a:solidFill>
                  <a:schemeClr val="lt1"/>
                </a:solidFill>
                <a:latin typeface="Calibri"/>
                <a:ea typeface="Calibri"/>
                <a:cs typeface="Calibri"/>
                <a:sym typeface="Calibri"/>
              </a:defRPr>
            </a:lvl5pPr>
            <a:lvl6pPr indent="-139379" lvl="5" marL="1828479" marR="0" rtl="0" algn="l">
              <a:lnSpc>
                <a:spcPct val="90000"/>
              </a:lnSpc>
              <a:spcBef>
                <a:spcPts val="800"/>
              </a:spcBef>
              <a:buClr>
                <a:schemeClr val="accent1"/>
              </a:buClr>
              <a:buSzPct val="80000"/>
              <a:buFont typeface="Arial"/>
              <a:buChar char="•"/>
              <a:defRPr b="0" i="0" sz="2000" u="none" cap="none" strike="noStrike">
                <a:solidFill>
                  <a:schemeClr val="lt1"/>
                </a:solidFill>
                <a:latin typeface="Calibri"/>
                <a:ea typeface="Calibri"/>
                <a:cs typeface="Calibri"/>
                <a:sym typeface="Calibri"/>
              </a:defRPr>
            </a:lvl6pPr>
            <a:lvl7pPr indent="-139326" lvl="6" marL="2133226" marR="0" rtl="0" algn="l">
              <a:lnSpc>
                <a:spcPct val="90000"/>
              </a:lnSpc>
              <a:spcBef>
                <a:spcPts val="800"/>
              </a:spcBef>
              <a:buClr>
                <a:schemeClr val="accent1"/>
              </a:buClr>
              <a:buSzPct val="80000"/>
              <a:buFont typeface="Arial"/>
              <a:buChar char="•"/>
              <a:defRPr b="0" i="0" sz="2000" u="none" cap="none" strike="noStrike">
                <a:solidFill>
                  <a:schemeClr val="lt1"/>
                </a:solidFill>
                <a:latin typeface="Calibri"/>
                <a:ea typeface="Calibri"/>
                <a:cs typeface="Calibri"/>
                <a:sym typeface="Calibri"/>
              </a:defRPr>
            </a:lvl7pPr>
            <a:lvl8pPr indent="-139273" lvl="7" marL="2437973" marR="0" rtl="0" algn="l">
              <a:lnSpc>
                <a:spcPct val="90000"/>
              </a:lnSpc>
              <a:spcBef>
                <a:spcPts val="800"/>
              </a:spcBef>
              <a:buClr>
                <a:schemeClr val="accent1"/>
              </a:buClr>
              <a:buSzPct val="80000"/>
              <a:buFont typeface="Arial"/>
              <a:buChar char="•"/>
              <a:defRPr b="0" i="0" sz="2000" u="none" cap="none" strike="noStrike">
                <a:solidFill>
                  <a:schemeClr val="lt1"/>
                </a:solidFill>
                <a:latin typeface="Calibri"/>
                <a:ea typeface="Calibri"/>
                <a:cs typeface="Calibri"/>
                <a:sym typeface="Calibri"/>
              </a:defRPr>
            </a:lvl8pPr>
            <a:lvl9pPr indent="-139219" lvl="8" marL="2742720" marR="0" rtl="0" algn="l">
              <a:lnSpc>
                <a:spcPct val="90000"/>
              </a:lnSpc>
              <a:spcBef>
                <a:spcPts val="800"/>
              </a:spcBef>
              <a:buClr>
                <a:schemeClr val="accent1"/>
              </a:buClr>
              <a:buSzPct val="80000"/>
              <a:buFont typeface="Arial"/>
              <a:buChar char="•"/>
              <a:defRPr b="0" i="0" sz="2000" u="none" cap="none" strike="noStrike">
                <a:solidFill>
                  <a:schemeClr val="lt1"/>
                </a:solidFill>
                <a:latin typeface="Calibri"/>
                <a:ea typeface="Calibri"/>
                <a:cs typeface="Calibri"/>
                <a:sym typeface="Calibri"/>
              </a:defRPr>
            </a:lvl9pPr>
          </a:lstStyle>
          <a:p/>
        </p:txBody>
      </p:sp>
      <p:sp>
        <p:nvSpPr>
          <p:cNvPr id="299" name="Shape 299"/>
          <p:cNvSpPr txBox="1"/>
          <p:nvPr>
            <p:ph idx="10" type="dt"/>
          </p:nvPr>
        </p:nvSpPr>
        <p:spPr>
          <a:xfrm>
            <a:off x="914399" y="6356351"/>
            <a:ext cx="1676400" cy="365100"/>
          </a:xfrm>
          <a:prstGeom prst="rect">
            <a:avLst/>
          </a:prstGeom>
          <a:noFill/>
          <a:ln>
            <a:noFill/>
          </a:ln>
        </p:spPr>
        <p:txBody>
          <a:bodyPr anchorCtr="0" anchor="ctr" bIns="91425" lIns="91425" rIns="91425" tIns="91425"/>
          <a:lstStyle>
            <a:lvl1pPr indent="0" lvl="0" marL="0" marR="0" rtl="0" algn="l">
              <a:spcBef>
                <a:spcPts val="0"/>
              </a:spcBef>
              <a:buNone/>
              <a:defRPr sz="1200">
                <a:solidFill>
                  <a:schemeClr val="lt1"/>
                </a:solidFill>
                <a:latin typeface="Calibri"/>
                <a:ea typeface="Calibri"/>
                <a:cs typeface="Calibri"/>
                <a:sym typeface="Calibri"/>
              </a:defRPr>
            </a:lvl1pPr>
            <a:lvl2pPr indent="-12593" lvl="1" marL="609493" marR="0" rtl="0" algn="l">
              <a:spcBef>
                <a:spcPts val="0"/>
              </a:spcBef>
              <a:buNone/>
              <a:defRPr b="0" i="0" sz="2400" u="none" cap="none" strike="noStrike">
                <a:solidFill>
                  <a:schemeClr val="lt1"/>
                </a:solidFill>
                <a:latin typeface="Calibri"/>
                <a:ea typeface="Calibri"/>
                <a:cs typeface="Calibri"/>
                <a:sym typeface="Calibri"/>
              </a:defRPr>
            </a:lvl2pPr>
            <a:lvl3pPr indent="-12486" lvl="2" marL="1218986" marR="0" rtl="0" algn="l">
              <a:spcBef>
                <a:spcPts val="0"/>
              </a:spcBef>
              <a:buNone/>
              <a:defRPr b="0" i="0" sz="2400" u="none" cap="none" strike="noStrike">
                <a:solidFill>
                  <a:schemeClr val="lt1"/>
                </a:solidFill>
                <a:latin typeface="Calibri"/>
                <a:ea typeface="Calibri"/>
                <a:cs typeface="Calibri"/>
                <a:sym typeface="Calibri"/>
              </a:defRPr>
            </a:lvl3pPr>
            <a:lvl4pPr indent="-12379" lvl="3" marL="1828479" marR="0" rtl="0" algn="l">
              <a:spcBef>
                <a:spcPts val="0"/>
              </a:spcBef>
              <a:buNone/>
              <a:defRPr b="0" i="0" sz="2400" u="none" cap="none" strike="noStrike">
                <a:solidFill>
                  <a:schemeClr val="lt1"/>
                </a:solidFill>
                <a:latin typeface="Calibri"/>
                <a:ea typeface="Calibri"/>
                <a:cs typeface="Calibri"/>
                <a:sym typeface="Calibri"/>
              </a:defRPr>
            </a:lvl4pPr>
            <a:lvl5pPr indent="-12273" lvl="4" marL="2437973" marR="0" rtl="0" algn="l">
              <a:spcBef>
                <a:spcPts val="0"/>
              </a:spcBef>
              <a:buNone/>
              <a:defRPr b="0" i="0" sz="2400" u="none" cap="none" strike="noStrike">
                <a:solidFill>
                  <a:schemeClr val="lt1"/>
                </a:solidFill>
                <a:latin typeface="Calibri"/>
                <a:ea typeface="Calibri"/>
                <a:cs typeface="Calibri"/>
                <a:sym typeface="Calibri"/>
              </a:defRPr>
            </a:lvl5pPr>
            <a:lvl6pPr indent="-12166" lvl="5" marL="3047466" marR="0" rtl="0" algn="l">
              <a:spcBef>
                <a:spcPts val="0"/>
              </a:spcBef>
              <a:buNone/>
              <a:defRPr b="0" i="0" sz="2400" u="none" cap="none" strike="noStrike">
                <a:solidFill>
                  <a:schemeClr val="lt1"/>
                </a:solidFill>
                <a:latin typeface="Calibri"/>
                <a:ea typeface="Calibri"/>
                <a:cs typeface="Calibri"/>
                <a:sym typeface="Calibri"/>
              </a:defRPr>
            </a:lvl6pPr>
            <a:lvl7pPr indent="-12059" lvl="6" marL="3656959" marR="0" rtl="0" algn="l">
              <a:spcBef>
                <a:spcPts val="0"/>
              </a:spcBef>
              <a:buNone/>
              <a:defRPr b="0" i="0" sz="2400" u="none" cap="none" strike="noStrike">
                <a:solidFill>
                  <a:schemeClr val="lt1"/>
                </a:solidFill>
                <a:latin typeface="Calibri"/>
                <a:ea typeface="Calibri"/>
                <a:cs typeface="Calibri"/>
                <a:sym typeface="Calibri"/>
              </a:defRPr>
            </a:lvl7pPr>
            <a:lvl8pPr indent="-11953" lvl="7" marL="4266453" marR="0" rtl="0" algn="l">
              <a:spcBef>
                <a:spcPts val="0"/>
              </a:spcBef>
              <a:buNone/>
              <a:defRPr b="0" i="0" sz="2400" u="none" cap="none" strike="noStrike">
                <a:solidFill>
                  <a:schemeClr val="lt1"/>
                </a:solidFill>
                <a:latin typeface="Calibri"/>
                <a:ea typeface="Calibri"/>
                <a:cs typeface="Calibri"/>
                <a:sym typeface="Calibri"/>
              </a:defRPr>
            </a:lvl8pPr>
            <a:lvl9pPr indent="-11846" lvl="8" marL="4875946" marR="0" rtl="0" algn="l">
              <a:spcBef>
                <a:spcPts val="0"/>
              </a:spcBef>
              <a:buNone/>
              <a:defRPr b="0" i="0" sz="2400" u="none" cap="none" strike="noStrike">
                <a:solidFill>
                  <a:schemeClr val="lt1"/>
                </a:solidFill>
                <a:latin typeface="Calibri"/>
                <a:ea typeface="Calibri"/>
                <a:cs typeface="Calibri"/>
                <a:sym typeface="Calibri"/>
              </a:defRPr>
            </a:lvl9pPr>
          </a:lstStyle>
          <a:p/>
        </p:txBody>
      </p:sp>
      <p:sp>
        <p:nvSpPr>
          <p:cNvPr id="300" name="Shape 300"/>
          <p:cNvSpPr txBox="1"/>
          <p:nvPr>
            <p:ph idx="11" type="ftr"/>
          </p:nvPr>
        </p:nvSpPr>
        <p:spPr>
          <a:xfrm>
            <a:off x="2590800" y="6356351"/>
            <a:ext cx="3962400" cy="365100"/>
          </a:xfrm>
          <a:prstGeom prst="rect">
            <a:avLst/>
          </a:prstGeom>
          <a:noFill/>
          <a:ln>
            <a:noFill/>
          </a:ln>
        </p:spPr>
        <p:txBody>
          <a:bodyPr anchorCtr="0" anchor="ctr" bIns="91425" lIns="91425" rIns="91425" tIns="91425"/>
          <a:lstStyle>
            <a:lvl1pPr indent="0" lvl="0" marL="0" marR="0" rtl="0" algn="ctr">
              <a:spcBef>
                <a:spcPts val="0"/>
              </a:spcBef>
              <a:buNone/>
              <a:defRPr sz="1200">
                <a:solidFill>
                  <a:schemeClr val="lt1"/>
                </a:solidFill>
                <a:latin typeface="Calibri"/>
                <a:ea typeface="Calibri"/>
                <a:cs typeface="Calibri"/>
                <a:sym typeface="Calibri"/>
              </a:defRPr>
            </a:lvl1pPr>
            <a:lvl2pPr indent="-12593" lvl="1" marL="609493" marR="0" rtl="0" algn="l">
              <a:spcBef>
                <a:spcPts val="0"/>
              </a:spcBef>
              <a:buNone/>
              <a:defRPr b="0" i="0" sz="2400" u="none" cap="none" strike="noStrike">
                <a:solidFill>
                  <a:schemeClr val="lt1"/>
                </a:solidFill>
                <a:latin typeface="Calibri"/>
                <a:ea typeface="Calibri"/>
                <a:cs typeface="Calibri"/>
                <a:sym typeface="Calibri"/>
              </a:defRPr>
            </a:lvl2pPr>
            <a:lvl3pPr indent="-12486" lvl="2" marL="1218986" marR="0" rtl="0" algn="l">
              <a:spcBef>
                <a:spcPts val="0"/>
              </a:spcBef>
              <a:buNone/>
              <a:defRPr b="0" i="0" sz="2400" u="none" cap="none" strike="noStrike">
                <a:solidFill>
                  <a:schemeClr val="lt1"/>
                </a:solidFill>
                <a:latin typeface="Calibri"/>
                <a:ea typeface="Calibri"/>
                <a:cs typeface="Calibri"/>
                <a:sym typeface="Calibri"/>
              </a:defRPr>
            </a:lvl3pPr>
            <a:lvl4pPr indent="-12379" lvl="3" marL="1828479" marR="0" rtl="0" algn="l">
              <a:spcBef>
                <a:spcPts val="0"/>
              </a:spcBef>
              <a:buNone/>
              <a:defRPr b="0" i="0" sz="2400" u="none" cap="none" strike="noStrike">
                <a:solidFill>
                  <a:schemeClr val="lt1"/>
                </a:solidFill>
                <a:latin typeface="Calibri"/>
                <a:ea typeface="Calibri"/>
                <a:cs typeface="Calibri"/>
                <a:sym typeface="Calibri"/>
              </a:defRPr>
            </a:lvl4pPr>
            <a:lvl5pPr indent="-12273" lvl="4" marL="2437973" marR="0" rtl="0" algn="l">
              <a:spcBef>
                <a:spcPts val="0"/>
              </a:spcBef>
              <a:buNone/>
              <a:defRPr b="0" i="0" sz="2400" u="none" cap="none" strike="noStrike">
                <a:solidFill>
                  <a:schemeClr val="lt1"/>
                </a:solidFill>
                <a:latin typeface="Calibri"/>
                <a:ea typeface="Calibri"/>
                <a:cs typeface="Calibri"/>
                <a:sym typeface="Calibri"/>
              </a:defRPr>
            </a:lvl5pPr>
            <a:lvl6pPr indent="-12166" lvl="5" marL="3047466" marR="0" rtl="0" algn="l">
              <a:spcBef>
                <a:spcPts val="0"/>
              </a:spcBef>
              <a:buNone/>
              <a:defRPr b="0" i="0" sz="2400" u="none" cap="none" strike="noStrike">
                <a:solidFill>
                  <a:schemeClr val="lt1"/>
                </a:solidFill>
                <a:latin typeface="Calibri"/>
                <a:ea typeface="Calibri"/>
                <a:cs typeface="Calibri"/>
                <a:sym typeface="Calibri"/>
              </a:defRPr>
            </a:lvl6pPr>
            <a:lvl7pPr indent="-12059" lvl="6" marL="3656959" marR="0" rtl="0" algn="l">
              <a:spcBef>
                <a:spcPts val="0"/>
              </a:spcBef>
              <a:buNone/>
              <a:defRPr b="0" i="0" sz="2400" u="none" cap="none" strike="noStrike">
                <a:solidFill>
                  <a:schemeClr val="lt1"/>
                </a:solidFill>
                <a:latin typeface="Calibri"/>
                <a:ea typeface="Calibri"/>
                <a:cs typeface="Calibri"/>
                <a:sym typeface="Calibri"/>
              </a:defRPr>
            </a:lvl7pPr>
            <a:lvl8pPr indent="-11953" lvl="7" marL="4266453" marR="0" rtl="0" algn="l">
              <a:spcBef>
                <a:spcPts val="0"/>
              </a:spcBef>
              <a:buNone/>
              <a:defRPr b="0" i="0" sz="2400" u="none" cap="none" strike="noStrike">
                <a:solidFill>
                  <a:schemeClr val="lt1"/>
                </a:solidFill>
                <a:latin typeface="Calibri"/>
                <a:ea typeface="Calibri"/>
                <a:cs typeface="Calibri"/>
                <a:sym typeface="Calibri"/>
              </a:defRPr>
            </a:lvl8pPr>
            <a:lvl9pPr indent="-11846" lvl="8" marL="4875946" marR="0" rtl="0" algn="l">
              <a:spcBef>
                <a:spcPts val="0"/>
              </a:spcBef>
              <a:buNone/>
              <a:defRPr b="0" i="0" sz="2400" u="none" cap="none" strike="noStrike">
                <a:solidFill>
                  <a:schemeClr val="lt1"/>
                </a:solidFill>
                <a:latin typeface="Calibri"/>
                <a:ea typeface="Calibri"/>
                <a:cs typeface="Calibri"/>
                <a:sym typeface="Calibri"/>
              </a:defRPr>
            </a:lvl9pPr>
          </a:lstStyle>
          <a:p/>
        </p:txBody>
      </p:sp>
      <p:sp>
        <p:nvSpPr>
          <p:cNvPr id="301" name="Shape 301"/>
          <p:cNvSpPr txBox="1"/>
          <p:nvPr>
            <p:ph idx="12" type="sldNum"/>
          </p:nvPr>
        </p:nvSpPr>
        <p:spPr>
          <a:xfrm>
            <a:off x="7924800" y="6356351"/>
            <a:ext cx="762000" cy="365100"/>
          </a:xfrm>
          <a:prstGeom prst="rect">
            <a:avLst/>
          </a:prstGeom>
          <a:noFill/>
          <a:ln>
            <a:noFill/>
          </a:ln>
        </p:spPr>
        <p:txBody>
          <a:bodyPr anchorCtr="0" anchor="ctr" bIns="60925" lIns="121875" rIns="121875" tIns="60925">
            <a:noAutofit/>
          </a:bodyPr>
          <a:lstStyle/>
          <a:p>
            <a:pPr indent="0" lvl="0" marL="0" marR="0" rtl="0" algn="r">
              <a:spcBef>
                <a:spcPts val="0"/>
              </a:spcBef>
              <a:buSzPct val="25000"/>
              <a:buNone/>
            </a:pPr>
            <a:fld id="{00000000-1234-1234-1234-123412341234}" type="slidenum">
              <a:rPr lang="en-US" sz="1200">
                <a:solidFill>
                  <a:schemeClr val="lt1"/>
                </a:solidFill>
                <a:latin typeface="Calibri"/>
                <a:ea typeface="Calibri"/>
                <a:cs typeface="Calibri"/>
                <a:sym typeface="Calibri"/>
              </a:rPr>
              <a:t>‹#›</a:t>
            </a:fld>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1_Custom Layout">
    <p:bg>
      <p:bgPr>
        <a:solidFill>
          <a:srgbClr val="002050"/>
        </a:solidFill>
      </p:bgPr>
    </p:bg>
    <p:spTree>
      <p:nvGrpSpPr>
        <p:cNvPr id="306" name="Shape 306"/>
        <p:cNvGrpSpPr/>
        <p:nvPr/>
      </p:nvGrpSpPr>
      <p:grpSpPr>
        <a:xfrm>
          <a:off x="0" y="0"/>
          <a:ext cx="0" cy="0"/>
          <a:chOff x="0" y="0"/>
          <a:chExt cx="0" cy="0"/>
        </a:xfrm>
      </p:grpSpPr>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ustom Layout">
    <p:spTree>
      <p:nvGrpSpPr>
        <p:cNvPr id="307" name="Shape 307"/>
        <p:cNvGrpSpPr/>
        <p:nvPr/>
      </p:nvGrpSpPr>
      <p:grpSpPr>
        <a:xfrm>
          <a:off x="0" y="0"/>
          <a:ext cx="0" cy="0"/>
          <a:chOff x="0" y="0"/>
          <a:chExt cx="0" cy="0"/>
        </a:xfrm>
      </p:grpSpPr>
      <p:pic>
        <p:nvPicPr>
          <p:cNvPr id="308" name="Shape 308"/>
          <p:cNvPicPr preferRelativeResize="0"/>
          <p:nvPr/>
        </p:nvPicPr>
        <p:blipFill rotWithShape="1">
          <a:blip r:embed="rId2">
            <a:alphaModFix/>
          </a:blip>
          <a:srcRect b="0" l="0" r="0" t="0"/>
          <a:stretch/>
        </p:blipFill>
        <p:spPr>
          <a:xfrm>
            <a:off x="648" y="0"/>
            <a:ext cx="9142500" cy="6858000"/>
          </a:xfrm>
          <a:prstGeom prst="rect">
            <a:avLst/>
          </a:prstGeom>
          <a:noFill/>
          <a:ln>
            <a:noFill/>
          </a:ln>
        </p:spPr>
      </p:pic>
      <p:pic>
        <p:nvPicPr>
          <p:cNvPr id="309" name="Shape 309"/>
          <p:cNvPicPr preferRelativeResize="0"/>
          <p:nvPr/>
        </p:nvPicPr>
        <p:blipFill rotWithShape="1">
          <a:blip r:embed="rId3">
            <a:alphaModFix/>
          </a:blip>
          <a:srcRect b="0" l="0" r="0" t="0"/>
          <a:stretch/>
        </p:blipFill>
        <p:spPr>
          <a:xfrm>
            <a:off x="6783749" y="270204"/>
            <a:ext cx="2077500" cy="1048800"/>
          </a:xfrm>
          <a:prstGeom prst="rect">
            <a:avLst/>
          </a:prstGeom>
          <a:noFill/>
          <a:ln>
            <a:noFill/>
          </a:ln>
          <a:effectLst>
            <a:outerShdw blurRad="381000" rotWithShape="0" algn="ctr">
              <a:srgbClr val="000000">
                <a:alpha val="96860"/>
              </a:srgbClr>
            </a:outerShdw>
          </a:effectLst>
        </p:spPr>
      </p:pic>
    </p:spTree>
  </p:cSld>
  <p:clrMapOvr>
    <a:masterClrMapping/>
  </p:clrMapOvr>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3_Title slide">
    <p:spTree>
      <p:nvGrpSpPr>
        <p:cNvPr id="310" name="Shape 310"/>
        <p:cNvGrpSpPr/>
        <p:nvPr/>
      </p:nvGrpSpPr>
      <p:grpSpPr>
        <a:xfrm>
          <a:off x="0" y="0"/>
          <a:ext cx="0" cy="0"/>
          <a:chOff x="0" y="0"/>
          <a:chExt cx="0" cy="0"/>
        </a:xfrm>
      </p:grpSpPr>
      <p:pic>
        <p:nvPicPr>
          <p:cNvPr id="311" name="Shape 311"/>
          <p:cNvPicPr preferRelativeResize="0"/>
          <p:nvPr/>
        </p:nvPicPr>
        <p:blipFill rotWithShape="1">
          <a:blip r:embed="rId2">
            <a:alphaModFix/>
          </a:blip>
          <a:srcRect b="25297" l="21238" r="679" t="9351"/>
          <a:stretch/>
        </p:blipFill>
        <p:spPr>
          <a:xfrm flipH="1">
            <a:off x="0" y="0"/>
            <a:ext cx="9144000" cy="6856200"/>
          </a:xfrm>
          <a:prstGeom prst="rect">
            <a:avLst/>
          </a:prstGeom>
          <a:noFill/>
          <a:ln>
            <a:noFill/>
          </a:ln>
        </p:spPr>
      </p:pic>
      <p:sp>
        <p:nvSpPr>
          <p:cNvPr id="312" name="Shape 312"/>
          <p:cNvSpPr/>
          <p:nvPr/>
        </p:nvSpPr>
        <p:spPr>
          <a:xfrm>
            <a:off x="201929" y="1714548"/>
            <a:ext cx="4706400" cy="3592500"/>
          </a:xfrm>
          <a:prstGeom prst="rect">
            <a:avLst/>
          </a:prstGeom>
          <a:solidFill>
            <a:schemeClr val="accent1">
              <a:alpha val="89800"/>
            </a:schemeClr>
          </a:solidFill>
          <a:ln>
            <a:noFill/>
          </a:ln>
        </p:spPr>
        <p:txBody>
          <a:bodyPr anchorCtr="0" anchor="t" bIns="143425" lIns="179275" rIns="179275" tIns="143425">
            <a:noAutofit/>
          </a:bodyPr>
          <a:lstStyle/>
          <a:p>
            <a:pPr indent="0" lvl="0" marL="0" marR="0" rtl="0" algn="ctr">
              <a:lnSpc>
                <a:spcPct val="90000"/>
              </a:lnSpc>
              <a:spcBef>
                <a:spcPts val="0"/>
              </a:spcBef>
              <a:spcAft>
                <a:spcPts val="0"/>
              </a:spcAft>
              <a:buNone/>
            </a:pPr>
            <a:r>
              <a:t/>
            </a:r>
            <a:endParaRPr b="0" i="0" sz="2353" u="none" cap="none" strike="noStrike">
              <a:solidFill>
                <a:srgbClr val="FFFFFF"/>
              </a:solidFill>
              <a:latin typeface="Quattrocento Sans"/>
              <a:ea typeface="Quattrocento Sans"/>
              <a:cs typeface="Quattrocento Sans"/>
              <a:sym typeface="Quattrocento Sans"/>
            </a:endParaRPr>
          </a:p>
        </p:txBody>
      </p:sp>
      <p:sp>
        <p:nvSpPr>
          <p:cNvPr id="313" name="Shape 313"/>
          <p:cNvSpPr txBox="1"/>
          <p:nvPr>
            <p:ph type="title"/>
          </p:nvPr>
        </p:nvSpPr>
        <p:spPr>
          <a:xfrm>
            <a:off x="201976" y="1714561"/>
            <a:ext cx="4707600" cy="1793100"/>
          </a:xfrm>
          <a:prstGeom prst="rect">
            <a:avLst/>
          </a:prstGeom>
          <a:noFill/>
          <a:ln>
            <a:noFill/>
          </a:ln>
        </p:spPr>
        <p:txBody>
          <a:bodyPr anchorCtr="0" anchor="t" bIns="91425" lIns="91425" rIns="91425" tIns="91425"/>
          <a:lstStyle>
            <a:lvl1pPr indent="0" lvl="0" marL="0" marR="0" rtl="0" algn="l">
              <a:lnSpc>
                <a:spcPct val="90000"/>
              </a:lnSpc>
              <a:spcBef>
                <a:spcPts val="0"/>
              </a:spcBef>
              <a:buClr>
                <a:srgbClr val="FFFFFF"/>
              </a:buClr>
              <a:buFont typeface="Quattrocento Sans"/>
              <a:buNone/>
              <a:defRPr b="0" i="0" sz="5294" u="none" cap="none" strike="noStrike">
                <a:solidFill>
                  <a:srgbClr val="FFFFFF"/>
                </a:solidFill>
                <a:latin typeface="Quattrocento Sans"/>
                <a:ea typeface="Quattrocento Sans"/>
                <a:cs typeface="Quattrocento Sans"/>
                <a:sym typeface="Quattrocento Sans"/>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
        <p:nvSpPr>
          <p:cNvPr id="314" name="Shape 314"/>
          <p:cNvSpPr txBox="1"/>
          <p:nvPr>
            <p:ph idx="1" type="body"/>
          </p:nvPr>
        </p:nvSpPr>
        <p:spPr>
          <a:xfrm>
            <a:off x="200762" y="3514025"/>
            <a:ext cx="4707600" cy="1793100"/>
          </a:xfrm>
          <a:prstGeom prst="rect">
            <a:avLst/>
          </a:prstGeom>
          <a:noFill/>
          <a:ln>
            <a:noFill/>
          </a:ln>
        </p:spPr>
        <p:txBody>
          <a:bodyPr anchorCtr="0" anchor="t" bIns="91425" lIns="91425" rIns="91425" tIns="91425"/>
          <a:lstStyle>
            <a:lvl1pPr indent="0" lvl="0" marL="0" marR="0" rtl="0" algn="l">
              <a:lnSpc>
                <a:spcPct val="90000"/>
              </a:lnSpc>
              <a:spcBef>
                <a:spcPts val="0"/>
              </a:spcBef>
              <a:spcAft>
                <a:spcPts val="0"/>
              </a:spcAft>
              <a:buClr>
                <a:srgbClr val="FFFFFF"/>
              </a:buClr>
              <a:buFont typeface="Arial"/>
              <a:buNone/>
              <a:defRPr b="0" i="0" sz="3137" u="none" cap="none" strike="noStrike">
                <a:solidFill>
                  <a:srgbClr val="FFFFFF"/>
                </a:solidFill>
                <a:latin typeface="Quattrocento Sans"/>
                <a:ea typeface="Quattrocento Sans"/>
                <a:cs typeface="Quattrocento Sans"/>
                <a:sym typeface="Quattrocento Sans"/>
              </a:defRPr>
            </a:lvl1pPr>
            <a:lvl2pPr indent="-108017" lvl="1" marL="572691" marR="0" rtl="0" algn="l">
              <a:lnSpc>
                <a:spcPct val="90000"/>
              </a:lnSpc>
              <a:spcBef>
                <a:spcPts val="471"/>
              </a:spcBef>
              <a:spcAft>
                <a:spcPts val="0"/>
              </a:spcAft>
              <a:buClr>
                <a:schemeClr val="dk1"/>
              </a:buClr>
              <a:buSzPct val="88237"/>
              <a:buFont typeface="Arial"/>
              <a:buChar char="•"/>
              <a:defRPr b="0" i="0" sz="2353" u="none" cap="none" strike="noStrike">
                <a:solidFill>
                  <a:schemeClr val="dk1"/>
                </a:solidFill>
                <a:latin typeface="Quattrocento Sans"/>
                <a:ea typeface="Quattrocento Sans"/>
                <a:cs typeface="Quattrocento Sans"/>
                <a:sym typeface="Quattrocento Sans"/>
              </a:defRPr>
            </a:lvl2pPr>
            <a:lvl3pPr indent="-113466" lvl="2" marL="784338" marR="0" rtl="0" algn="l">
              <a:lnSpc>
                <a:spcPct val="90000"/>
              </a:lnSpc>
              <a:spcBef>
                <a:spcPts val="392"/>
              </a:spcBef>
              <a:spcAft>
                <a:spcPts val="0"/>
              </a:spcAft>
              <a:buClr>
                <a:schemeClr val="dk1"/>
              </a:buClr>
              <a:buSzPct val="88245"/>
              <a:buFont typeface="Arial"/>
              <a:buChar char="•"/>
              <a:defRPr b="0" i="0" sz="1961" u="none" cap="none" strike="noStrike">
                <a:solidFill>
                  <a:schemeClr val="dk1"/>
                </a:solidFill>
                <a:latin typeface="Quattrocento Sans"/>
                <a:ea typeface="Quattrocento Sans"/>
                <a:cs typeface="Quattrocento Sans"/>
                <a:sym typeface="Quattrocento Sans"/>
              </a:defRPr>
            </a:lvl3pPr>
            <a:lvl4pPr indent="-132864" lvl="3" marL="1008434" marR="0" rtl="0" algn="l">
              <a:lnSpc>
                <a:spcPct val="90000"/>
              </a:lnSpc>
              <a:spcBef>
                <a:spcPts val="353"/>
              </a:spcBef>
              <a:spcAft>
                <a:spcPts val="0"/>
              </a:spcAft>
              <a:buClr>
                <a:schemeClr val="dk1"/>
              </a:buClr>
              <a:buSzPct val="88250"/>
              <a:buFont typeface="Arial"/>
              <a:buChar char="•"/>
              <a:defRPr b="0" i="0" sz="1765" u="none" cap="none" strike="noStrike">
                <a:solidFill>
                  <a:schemeClr val="dk1"/>
                </a:solidFill>
                <a:latin typeface="Quattrocento Sans"/>
                <a:ea typeface="Quattrocento Sans"/>
                <a:cs typeface="Quattrocento Sans"/>
                <a:sym typeface="Quattrocento Sans"/>
              </a:defRPr>
            </a:lvl4pPr>
            <a:lvl5pPr indent="-128361" lvl="4" marL="1232531" marR="0" rtl="0" algn="l">
              <a:lnSpc>
                <a:spcPct val="90000"/>
              </a:lnSpc>
              <a:spcBef>
                <a:spcPts val="353"/>
              </a:spcBef>
              <a:spcAft>
                <a:spcPts val="0"/>
              </a:spcAft>
              <a:buClr>
                <a:schemeClr val="dk1"/>
              </a:buClr>
              <a:buSzPct val="88250"/>
              <a:buFont typeface="Arial"/>
              <a:buChar char="•"/>
              <a:defRPr b="0" i="0" sz="1765" u="none" cap="none" strike="noStrike">
                <a:solidFill>
                  <a:schemeClr val="dk1"/>
                </a:solidFill>
                <a:latin typeface="Quattrocento Sans"/>
                <a:ea typeface="Quattrocento Sans"/>
                <a:cs typeface="Quattrocento Sans"/>
                <a:sym typeface="Quattrocento Sans"/>
              </a:defRPr>
            </a:lvl5pPr>
            <a:lvl6pPr indent="-116685" lvl="5" marL="2514508" marR="0" rtl="0" algn="l">
              <a:spcBef>
                <a:spcPts val="392"/>
              </a:spcBef>
              <a:buClr>
                <a:schemeClr val="dk1"/>
              </a:buClr>
              <a:buSzPct val="98050"/>
              <a:buFont typeface="Arial"/>
              <a:buChar char="•"/>
              <a:defRPr b="0" i="0" sz="1961" u="none" cap="none" strike="noStrike">
                <a:solidFill>
                  <a:schemeClr val="dk1"/>
                </a:solidFill>
                <a:latin typeface="Quattrocento Sans"/>
                <a:ea typeface="Quattrocento Sans"/>
                <a:cs typeface="Quattrocento Sans"/>
                <a:sym typeface="Quattrocento Sans"/>
              </a:defRPr>
            </a:lvl6pPr>
            <a:lvl7pPr indent="-116669" lvl="6" marL="2971693" marR="0" rtl="0" algn="l">
              <a:spcBef>
                <a:spcPts val="392"/>
              </a:spcBef>
              <a:buClr>
                <a:schemeClr val="dk1"/>
              </a:buClr>
              <a:buSzPct val="98050"/>
              <a:buFont typeface="Arial"/>
              <a:buChar char="•"/>
              <a:defRPr b="0" i="0" sz="1961" u="none" cap="none" strike="noStrike">
                <a:solidFill>
                  <a:schemeClr val="dk1"/>
                </a:solidFill>
                <a:latin typeface="Quattrocento Sans"/>
                <a:ea typeface="Quattrocento Sans"/>
                <a:cs typeface="Quattrocento Sans"/>
                <a:sym typeface="Quattrocento Sans"/>
              </a:defRPr>
            </a:lvl7pPr>
            <a:lvl8pPr indent="-116653" lvl="7" marL="3428876" marR="0" rtl="0" algn="l">
              <a:spcBef>
                <a:spcPts val="392"/>
              </a:spcBef>
              <a:buClr>
                <a:schemeClr val="dk1"/>
              </a:buClr>
              <a:buSzPct val="98050"/>
              <a:buFont typeface="Arial"/>
              <a:buChar char="•"/>
              <a:defRPr b="0" i="0" sz="1961" u="none" cap="none" strike="noStrike">
                <a:solidFill>
                  <a:schemeClr val="dk1"/>
                </a:solidFill>
                <a:latin typeface="Quattrocento Sans"/>
                <a:ea typeface="Quattrocento Sans"/>
                <a:cs typeface="Quattrocento Sans"/>
                <a:sym typeface="Quattrocento Sans"/>
              </a:defRPr>
            </a:lvl8pPr>
            <a:lvl9pPr indent="-116637" lvl="8" marL="3886060" marR="0" rtl="0" algn="l">
              <a:spcBef>
                <a:spcPts val="392"/>
              </a:spcBef>
              <a:buClr>
                <a:schemeClr val="dk1"/>
              </a:buClr>
              <a:buSzPct val="98050"/>
              <a:buFont typeface="Arial"/>
              <a:buChar char="•"/>
              <a:defRPr b="0" i="0" sz="1961" u="none" cap="none" strike="noStrike">
                <a:solidFill>
                  <a:schemeClr val="dk1"/>
                </a:solidFill>
                <a:latin typeface="Quattrocento Sans"/>
                <a:ea typeface="Quattrocento Sans"/>
                <a:cs typeface="Quattrocento Sans"/>
                <a:sym typeface="Quattrocento Sans"/>
              </a:defRPr>
            </a:lvl9pPr>
          </a:lstStyle>
          <a:p/>
        </p:txBody>
      </p:sp>
      <p:pic>
        <p:nvPicPr>
          <p:cNvPr id="315" name="Shape 315"/>
          <p:cNvPicPr preferRelativeResize="0"/>
          <p:nvPr/>
        </p:nvPicPr>
        <p:blipFill rotWithShape="1">
          <a:blip r:embed="rId3">
            <a:alphaModFix/>
          </a:blip>
          <a:srcRect b="0" l="0" r="0" t="0"/>
          <a:stretch/>
        </p:blipFill>
        <p:spPr>
          <a:xfrm>
            <a:off x="200761" y="6032307"/>
            <a:ext cx="1251300" cy="355500"/>
          </a:xfrm>
          <a:prstGeom prst="rect">
            <a:avLst/>
          </a:prstGeom>
          <a:noFill/>
          <a:ln>
            <a:noFill/>
          </a:ln>
        </p:spPr>
      </p:pic>
    </p:spTree>
  </p:cSld>
  <p:clrMapOvr>
    <a:masterClrMapping/>
  </p:clrMapOvr>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Title &amp; 2-color Non-bulleted text">
    <p:spTree>
      <p:nvGrpSpPr>
        <p:cNvPr id="316" name="Shape 316"/>
        <p:cNvGrpSpPr/>
        <p:nvPr/>
      </p:nvGrpSpPr>
      <p:grpSpPr>
        <a:xfrm>
          <a:off x="0" y="0"/>
          <a:ext cx="0" cy="0"/>
          <a:chOff x="0" y="0"/>
          <a:chExt cx="0" cy="0"/>
        </a:xfrm>
      </p:grpSpPr>
      <p:sp>
        <p:nvSpPr>
          <p:cNvPr id="317" name="Shape 317"/>
          <p:cNvSpPr txBox="1"/>
          <p:nvPr>
            <p:ph type="title"/>
          </p:nvPr>
        </p:nvSpPr>
        <p:spPr>
          <a:xfrm>
            <a:off x="201929" y="289511"/>
            <a:ext cx="8742000" cy="899700"/>
          </a:xfrm>
          <a:prstGeom prst="rect">
            <a:avLst/>
          </a:prstGeom>
          <a:noFill/>
          <a:ln>
            <a:noFill/>
          </a:ln>
        </p:spPr>
        <p:txBody>
          <a:bodyPr anchorCtr="0" anchor="t" bIns="91425" lIns="91425" rIns="91425" tIns="91425"/>
          <a:lstStyle>
            <a:lvl1pPr indent="0" lvl="0" marL="0" marR="0" rtl="0" algn="l">
              <a:lnSpc>
                <a:spcPct val="90000"/>
              </a:lnSpc>
              <a:spcBef>
                <a:spcPts val="0"/>
              </a:spcBef>
              <a:buClr>
                <a:schemeClr val="dk1"/>
              </a:buClr>
              <a:buFont typeface="Quattrocento Sans"/>
              <a:buNone/>
              <a:defRPr b="0" i="0" sz="4705" u="none" cap="none" strike="noStrike">
                <a:solidFill>
                  <a:schemeClr val="dk1"/>
                </a:solidFill>
                <a:latin typeface="Quattrocento Sans"/>
                <a:ea typeface="Quattrocento Sans"/>
                <a:cs typeface="Quattrocento Sans"/>
                <a:sym typeface="Quattrocento Sans"/>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
        <p:nvSpPr>
          <p:cNvPr id="318" name="Shape 318"/>
          <p:cNvSpPr txBox="1"/>
          <p:nvPr>
            <p:ph idx="1" type="body"/>
          </p:nvPr>
        </p:nvSpPr>
        <p:spPr>
          <a:xfrm>
            <a:off x="201929" y="1189176"/>
            <a:ext cx="8740200" cy="1985700"/>
          </a:xfrm>
          <a:prstGeom prst="rect">
            <a:avLst/>
          </a:prstGeom>
          <a:noFill/>
          <a:ln>
            <a:noFill/>
          </a:ln>
        </p:spPr>
        <p:txBody>
          <a:bodyPr anchorCtr="0" anchor="t" bIns="91425" lIns="91425" rIns="91425" tIns="91425"/>
          <a:lstStyle>
            <a:lvl1pPr indent="0" lvl="0" marL="0" marR="0" rtl="0" algn="l">
              <a:lnSpc>
                <a:spcPct val="90000"/>
              </a:lnSpc>
              <a:spcBef>
                <a:spcPts val="784"/>
              </a:spcBef>
              <a:spcAft>
                <a:spcPts val="0"/>
              </a:spcAft>
              <a:buClr>
                <a:schemeClr val="dk2"/>
              </a:buClr>
              <a:buFont typeface="Arial"/>
              <a:buNone/>
              <a:defRPr b="0" i="0" sz="3921" u="none" cap="none" strike="noStrike">
                <a:solidFill>
                  <a:schemeClr val="dk2"/>
                </a:solidFill>
                <a:latin typeface="Quattrocento Sans"/>
                <a:ea typeface="Quattrocento Sans"/>
                <a:cs typeface="Quattrocento Sans"/>
                <a:sym typeface="Quattrocento Sans"/>
              </a:defRPr>
            </a:lvl1pPr>
            <a:lvl2pPr indent="0" lvl="1" marL="0" marR="0" rtl="0" algn="l">
              <a:lnSpc>
                <a:spcPct val="90000"/>
              </a:lnSpc>
              <a:spcBef>
                <a:spcPts val="392"/>
              </a:spcBef>
              <a:spcAft>
                <a:spcPts val="0"/>
              </a:spcAft>
              <a:buClr>
                <a:schemeClr val="dk1"/>
              </a:buClr>
              <a:buFont typeface="Arial"/>
              <a:buNone/>
              <a:defRPr b="0" i="0" sz="1961" u="none" cap="none" strike="noStrike">
                <a:solidFill>
                  <a:schemeClr val="dk1"/>
                </a:solidFill>
                <a:latin typeface="Quattrocento Sans"/>
                <a:ea typeface="Quattrocento Sans"/>
                <a:cs typeface="Quattrocento Sans"/>
                <a:sym typeface="Quattrocento Sans"/>
              </a:defRPr>
            </a:lvl2pPr>
            <a:lvl3pPr indent="-8196" lvl="2" marL="224096" marR="0" rtl="0" algn="l">
              <a:lnSpc>
                <a:spcPct val="90000"/>
              </a:lnSpc>
              <a:spcBef>
                <a:spcPts val="392"/>
              </a:spcBef>
              <a:spcAft>
                <a:spcPts val="0"/>
              </a:spcAft>
              <a:buClr>
                <a:schemeClr val="dk1"/>
              </a:buClr>
              <a:buFont typeface="Arial"/>
              <a:buNone/>
              <a:defRPr b="0" i="0" sz="1961" u="none" cap="none" strike="noStrike">
                <a:solidFill>
                  <a:schemeClr val="dk1"/>
                </a:solidFill>
                <a:latin typeface="Quattrocento Sans"/>
                <a:ea typeface="Quattrocento Sans"/>
                <a:cs typeface="Quattrocento Sans"/>
                <a:sym typeface="Quattrocento Sans"/>
              </a:defRPr>
            </a:lvl3pPr>
            <a:lvl4pPr indent="-3693" lvl="3" marL="448193" marR="0" rtl="0" algn="l">
              <a:lnSpc>
                <a:spcPct val="90000"/>
              </a:lnSpc>
              <a:spcBef>
                <a:spcPts val="353"/>
              </a:spcBef>
              <a:spcAft>
                <a:spcPts val="0"/>
              </a:spcAft>
              <a:buClr>
                <a:schemeClr val="dk1"/>
              </a:buClr>
              <a:buFont typeface="Arial"/>
              <a:buNone/>
              <a:defRPr b="0" i="0" sz="1765" u="none" cap="none" strike="noStrike">
                <a:solidFill>
                  <a:schemeClr val="dk1"/>
                </a:solidFill>
                <a:latin typeface="Quattrocento Sans"/>
                <a:ea typeface="Quattrocento Sans"/>
                <a:cs typeface="Quattrocento Sans"/>
                <a:sym typeface="Quattrocento Sans"/>
              </a:defRPr>
            </a:lvl4pPr>
            <a:lvl5pPr indent="-11889" lvl="4" marL="672289" marR="0" rtl="0" algn="l">
              <a:lnSpc>
                <a:spcPct val="90000"/>
              </a:lnSpc>
              <a:spcBef>
                <a:spcPts val="353"/>
              </a:spcBef>
              <a:spcAft>
                <a:spcPts val="0"/>
              </a:spcAft>
              <a:buClr>
                <a:schemeClr val="dk1"/>
              </a:buClr>
              <a:buFont typeface="Arial"/>
              <a:buNone/>
              <a:defRPr b="0" i="0" sz="1765" u="none" cap="none" strike="noStrike">
                <a:solidFill>
                  <a:schemeClr val="dk1"/>
                </a:solidFill>
                <a:latin typeface="Quattrocento Sans"/>
                <a:ea typeface="Quattrocento Sans"/>
                <a:cs typeface="Quattrocento Sans"/>
                <a:sym typeface="Quattrocento Sans"/>
              </a:defRPr>
            </a:lvl5pPr>
            <a:lvl6pPr indent="-116685" lvl="5" marL="2514508" marR="0" rtl="0" algn="l">
              <a:spcBef>
                <a:spcPts val="392"/>
              </a:spcBef>
              <a:buClr>
                <a:schemeClr val="dk1"/>
              </a:buClr>
              <a:buSzPct val="98050"/>
              <a:buFont typeface="Arial"/>
              <a:buChar char="•"/>
              <a:defRPr b="0" i="0" sz="1961" u="none" cap="none" strike="noStrike">
                <a:solidFill>
                  <a:schemeClr val="dk1"/>
                </a:solidFill>
                <a:latin typeface="Quattrocento Sans"/>
                <a:ea typeface="Quattrocento Sans"/>
                <a:cs typeface="Quattrocento Sans"/>
                <a:sym typeface="Quattrocento Sans"/>
              </a:defRPr>
            </a:lvl6pPr>
            <a:lvl7pPr indent="-116669" lvl="6" marL="2971693" marR="0" rtl="0" algn="l">
              <a:spcBef>
                <a:spcPts val="392"/>
              </a:spcBef>
              <a:buClr>
                <a:schemeClr val="dk1"/>
              </a:buClr>
              <a:buSzPct val="98050"/>
              <a:buFont typeface="Arial"/>
              <a:buChar char="•"/>
              <a:defRPr b="0" i="0" sz="1961" u="none" cap="none" strike="noStrike">
                <a:solidFill>
                  <a:schemeClr val="dk1"/>
                </a:solidFill>
                <a:latin typeface="Quattrocento Sans"/>
                <a:ea typeface="Quattrocento Sans"/>
                <a:cs typeface="Quattrocento Sans"/>
                <a:sym typeface="Quattrocento Sans"/>
              </a:defRPr>
            </a:lvl7pPr>
            <a:lvl8pPr indent="-116653" lvl="7" marL="3428876" marR="0" rtl="0" algn="l">
              <a:spcBef>
                <a:spcPts val="392"/>
              </a:spcBef>
              <a:buClr>
                <a:schemeClr val="dk1"/>
              </a:buClr>
              <a:buSzPct val="98050"/>
              <a:buFont typeface="Arial"/>
              <a:buChar char="•"/>
              <a:defRPr b="0" i="0" sz="1961" u="none" cap="none" strike="noStrike">
                <a:solidFill>
                  <a:schemeClr val="dk1"/>
                </a:solidFill>
                <a:latin typeface="Quattrocento Sans"/>
                <a:ea typeface="Quattrocento Sans"/>
                <a:cs typeface="Quattrocento Sans"/>
                <a:sym typeface="Quattrocento Sans"/>
              </a:defRPr>
            </a:lvl8pPr>
            <a:lvl9pPr indent="-116637" lvl="8" marL="3886060" marR="0" rtl="0" algn="l">
              <a:spcBef>
                <a:spcPts val="392"/>
              </a:spcBef>
              <a:buClr>
                <a:schemeClr val="dk1"/>
              </a:buClr>
              <a:buSzPct val="98050"/>
              <a:buFont typeface="Arial"/>
              <a:buChar char="•"/>
              <a:defRPr b="0" i="0" sz="1961" u="none" cap="none" strike="noStrike">
                <a:solidFill>
                  <a:schemeClr val="dk1"/>
                </a:solidFill>
                <a:latin typeface="Quattrocento Sans"/>
                <a:ea typeface="Quattrocento Sans"/>
                <a:cs typeface="Quattrocento Sans"/>
                <a:sym typeface="Quattrocento Sans"/>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Comparison">
    <p:spTree>
      <p:nvGrpSpPr>
        <p:cNvPr id="40" name="Shape 40"/>
        <p:cNvGrpSpPr/>
        <p:nvPr/>
      </p:nvGrpSpPr>
      <p:grpSpPr>
        <a:xfrm>
          <a:off x="0" y="0"/>
          <a:ext cx="0" cy="0"/>
          <a:chOff x="0" y="0"/>
          <a:chExt cx="0" cy="0"/>
        </a:xfrm>
      </p:grpSpPr>
      <p:sp>
        <p:nvSpPr>
          <p:cNvPr id="41" name="Shape 41"/>
          <p:cNvSpPr txBox="1"/>
          <p:nvPr>
            <p:ph type="title"/>
          </p:nvPr>
        </p:nvSpPr>
        <p:spPr>
          <a:xfrm>
            <a:off x="629841" y="365128"/>
            <a:ext cx="7886700" cy="1325562"/>
          </a:xfrm>
          <a:prstGeom prst="rect">
            <a:avLst/>
          </a:prstGeom>
          <a:noFill/>
          <a:ln>
            <a:noFill/>
          </a:ln>
        </p:spPr>
        <p:txBody>
          <a:bodyPr anchorCtr="0" anchor="ctr" bIns="91425" lIns="91425" rIns="91425" tIns="91425"/>
          <a:lstStyle>
            <a:lvl1pPr indent="0" lvl="0" marL="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1pPr>
            <a:lvl2pPr indent="0" lvl="1" marL="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2pPr>
            <a:lvl3pPr indent="0" lvl="2" marL="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3pPr>
            <a:lvl4pPr indent="0" lvl="3" marL="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4pPr>
            <a:lvl5pPr indent="0" lvl="4" marL="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5pPr>
            <a:lvl6pPr indent="0" lvl="5" marL="45720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6pPr>
            <a:lvl7pPr indent="0" lvl="6" marL="91440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7pPr>
            <a:lvl8pPr indent="0" lvl="7" marL="137160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8pPr>
            <a:lvl9pPr indent="0" lvl="8" marL="182880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9pPr>
          </a:lstStyle>
          <a:p/>
        </p:txBody>
      </p:sp>
      <p:sp>
        <p:nvSpPr>
          <p:cNvPr id="42" name="Shape 42"/>
          <p:cNvSpPr txBox="1"/>
          <p:nvPr>
            <p:ph idx="1" type="body"/>
          </p:nvPr>
        </p:nvSpPr>
        <p:spPr>
          <a:xfrm>
            <a:off x="629841" y="1681163"/>
            <a:ext cx="3868340" cy="823912"/>
          </a:xfrm>
          <a:prstGeom prst="rect">
            <a:avLst/>
          </a:prstGeom>
          <a:noFill/>
          <a:ln>
            <a:noFill/>
          </a:ln>
        </p:spPr>
        <p:txBody>
          <a:bodyPr anchorCtr="0" anchor="b" bIns="91425" lIns="91425" rIns="91425" tIns="91425"/>
          <a:lstStyle>
            <a:lvl1pPr indent="0" lvl="0" marL="0" marR="0" rtl="0" algn="l">
              <a:lnSpc>
                <a:spcPct val="90000"/>
              </a:lnSpc>
              <a:spcBef>
                <a:spcPts val="1000"/>
              </a:spcBef>
              <a:spcAft>
                <a:spcPts val="0"/>
              </a:spcAft>
              <a:buClr>
                <a:schemeClr val="dk1"/>
              </a:buClr>
              <a:buFont typeface="Arial"/>
              <a:buNone/>
              <a:defRPr b="1" i="0" sz="2400" u="none" cap="none" strike="noStrike">
                <a:solidFill>
                  <a:schemeClr val="dk1"/>
                </a:solidFill>
                <a:latin typeface="Calibri"/>
                <a:ea typeface="Calibri"/>
                <a:cs typeface="Calibri"/>
                <a:sym typeface="Calibri"/>
              </a:defRPr>
            </a:lvl1pPr>
            <a:lvl2pPr indent="0" lvl="1" marL="457200" marR="0" rtl="0" algn="l">
              <a:lnSpc>
                <a:spcPct val="90000"/>
              </a:lnSpc>
              <a:spcBef>
                <a:spcPts val="500"/>
              </a:spcBef>
              <a:spcAft>
                <a:spcPts val="0"/>
              </a:spcAft>
              <a:buClr>
                <a:schemeClr val="dk1"/>
              </a:buClr>
              <a:buFont typeface="Arial"/>
              <a:buNone/>
              <a:defRPr b="1" i="0" sz="2000" u="none" cap="none" strike="noStrike">
                <a:solidFill>
                  <a:schemeClr val="dk1"/>
                </a:solidFill>
                <a:latin typeface="Calibri"/>
                <a:ea typeface="Calibri"/>
                <a:cs typeface="Calibri"/>
                <a:sym typeface="Calibri"/>
              </a:defRPr>
            </a:lvl2pPr>
            <a:lvl3pPr indent="0" lvl="2" marL="914400" marR="0" rtl="0" algn="l">
              <a:lnSpc>
                <a:spcPct val="90000"/>
              </a:lnSpc>
              <a:spcBef>
                <a:spcPts val="500"/>
              </a:spcBef>
              <a:spcAft>
                <a:spcPts val="0"/>
              </a:spcAft>
              <a:buClr>
                <a:schemeClr val="dk1"/>
              </a:buClr>
              <a:buFont typeface="Arial"/>
              <a:buNone/>
              <a:defRPr b="1" i="0" sz="1800" u="none" cap="none" strike="noStrike">
                <a:solidFill>
                  <a:schemeClr val="dk1"/>
                </a:solidFill>
                <a:latin typeface="Calibri"/>
                <a:ea typeface="Calibri"/>
                <a:cs typeface="Calibri"/>
                <a:sym typeface="Calibri"/>
              </a:defRPr>
            </a:lvl3pPr>
            <a:lvl4pPr indent="0" lvl="3" marL="1371600" marR="0" rtl="0" algn="l">
              <a:lnSpc>
                <a:spcPct val="90000"/>
              </a:lnSpc>
              <a:spcBef>
                <a:spcPts val="500"/>
              </a:spcBef>
              <a:spcAft>
                <a:spcPts val="0"/>
              </a:spcAft>
              <a:buClr>
                <a:schemeClr val="dk1"/>
              </a:buClr>
              <a:buFont typeface="Arial"/>
              <a:buNone/>
              <a:defRPr b="1" i="0" sz="1600" u="none" cap="none" strike="noStrike">
                <a:solidFill>
                  <a:schemeClr val="dk1"/>
                </a:solidFill>
                <a:latin typeface="Calibri"/>
                <a:ea typeface="Calibri"/>
                <a:cs typeface="Calibri"/>
                <a:sym typeface="Calibri"/>
              </a:defRPr>
            </a:lvl4pPr>
            <a:lvl5pPr indent="0" lvl="4" marL="1828800" marR="0" rtl="0" algn="l">
              <a:lnSpc>
                <a:spcPct val="90000"/>
              </a:lnSpc>
              <a:spcBef>
                <a:spcPts val="500"/>
              </a:spcBef>
              <a:spcAft>
                <a:spcPts val="0"/>
              </a:spcAft>
              <a:buClr>
                <a:schemeClr val="dk1"/>
              </a:buClr>
              <a:buFont typeface="Arial"/>
              <a:buNone/>
              <a:defRPr b="1" i="0" sz="1600" u="none" cap="none" strike="noStrike">
                <a:solidFill>
                  <a:schemeClr val="dk1"/>
                </a:solidFill>
                <a:latin typeface="Calibri"/>
                <a:ea typeface="Calibri"/>
                <a:cs typeface="Calibri"/>
                <a:sym typeface="Calibri"/>
              </a:defRPr>
            </a:lvl5pPr>
            <a:lvl6pPr indent="0" lvl="5" marL="2286000" marR="0" rtl="0" algn="l">
              <a:lnSpc>
                <a:spcPct val="90000"/>
              </a:lnSpc>
              <a:spcBef>
                <a:spcPts val="500"/>
              </a:spcBef>
              <a:spcAft>
                <a:spcPts val="0"/>
              </a:spcAft>
              <a:buClr>
                <a:schemeClr val="dk1"/>
              </a:buClr>
              <a:buFont typeface="Arial"/>
              <a:buNone/>
              <a:defRPr b="1" i="0" sz="1600" u="none" cap="none" strike="noStrike">
                <a:solidFill>
                  <a:schemeClr val="dk1"/>
                </a:solidFill>
                <a:latin typeface="Calibri"/>
                <a:ea typeface="Calibri"/>
                <a:cs typeface="Calibri"/>
                <a:sym typeface="Calibri"/>
              </a:defRPr>
            </a:lvl6pPr>
            <a:lvl7pPr indent="0" lvl="6" marL="2743200" marR="0" rtl="0" algn="l">
              <a:lnSpc>
                <a:spcPct val="90000"/>
              </a:lnSpc>
              <a:spcBef>
                <a:spcPts val="500"/>
              </a:spcBef>
              <a:spcAft>
                <a:spcPts val="0"/>
              </a:spcAft>
              <a:buClr>
                <a:schemeClr val="dk1"/>
              </a:buClr>
              <a:buFont typeface="Arial"/>
              <a:buNone/>
              <a:defRPr b="1" i="0" sz="1600" u="none" cap="none" strike="noStrike">
                <a:solidFill>
                  <a:schemeClr val="dk1"/>
                </a:solidFill>
                <a:latin typeface="Calibri"/>
                <a:ea typeface="Calibri"/>
                <a:cs typeface="Calibri"/>
                <a:sym typeface="Calibri"/>
              </a:defRPr>
            </a:lvl7pPr>
            <a:lvl8pPr indent="0" lvl="7" marL="3200400" marR="0" rtl="0" algn="l">
              <a:lnSpc>
                <a:spcPct val="90000"/>
              </a:lnSpc>
              <a:spcBef>
                <a:spcPts val="500"/>
              </a:spcBef>
              <a:spcAft>
                <a:spcPts val="0"/>
              </a:spcAft>
              <a:buClr>
                <a:schemeClr val="dk1"/>
              </a:buClr>
              <a:buFont typeface="Arial"/>
              <a:buNone/>
              <a:defRPr b="1" i="0" sz="1600" u="none" cap="none" strike="noStrike">
                <a:solidFill>
                  <a:schemeClr val="dk1"/>
                </a:solidFill>
                <a:latin typeface="Calibri"/>
                <a:ea typeface="Calibri"/>
                <a:cs typeface="Calibri"/>
                <a:sym typeface="Calibri"/>
              </a:defRPr>
            </a:lvl8pPr>
            <a:lvl9pPr indent="0" lvl="8" marL="3657600" marR="0" rtl="0" algn="l">
              <a:lnSpc>
                <a:spcPct val="90000"/>
              </a:lnSpc>
              <a:spcBef>
                <a:spcPts val="500"/>
              </a:spcBef>
              <a:spcAft>
                <a:spcPts val="0"/>
              </a:spcAft>
              <a:buClr>
                <a:schemeClr val="dk1"/>
              </a:buClr>
              <a:buFont typeface="Arial"/>
              <a:buNone/>
              <a:defRPr b="1" i="0" sz="1600" u="none" cap="none" strike="noStrike">
                <a:solidFill>
                  <a:schemeClr val="dk1"/>
                </a:solidFill>
                <a:latin typeface="Calibri"/>
                <a:ea typeface="Calibri"/>
                <a:cs typeface="Calibri"/>
                <a:sym typeface="Calibri"/>
              </a:defRPr>
            </a:lvl9pPr>
          </a:lstStyle>
          <a:p/>
        </p:txBody>
      </p:sp>
      <p:sp>
        <p:nvSpPr>
          <p:cNvPr id="43" name="Shape 43"/>
          <p:cNvSpPr txBox="1"/>
          <p:nvPr>
            <p:ph idx="2" type="body"/>
          </p:nvPr>
        </p:nvSpPr>
        <p:spPr>
          <a:xfrm>
            <a:off x="629841" y="2505075"/>
            <a:ext cx="3868340" cy="3684588"/>
          </a:xfrm>
          <a:prstGeom prst="rect">
            <a:avLst/>
          </a:prstGeom>
          <a:noFill/>
          <a:ln>
            <a:noFill/>
          </a:ln>
        </p:spPr>
        <p:txBody>
          <a:bodyPr anchorCtr="0" anchor="t" bIns="91425" lIns="91425" rIns="91425" tIns="91425"/>
          <a:lstStyle>
            <a:lvl1pPr indent="127000" lvl="0" marL="228600" marR="0" rtl="0" algn="l">
              <a:lnSpc>
                <a:spcPct val="90000"/>
              </a:lnSpc>
              <a:spcBef>
                <a:spcPts val="1000"/>
              </a:spcBef>
              <a:spcAft>
                <a:spcPts val="0"/>
              </a:spcAft>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spcAft>
                <a:spcPts val="0"/>
              </a:spcAft>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25400" lvl="2" marL="1143000" marR="0" rtl="0" algn="l">
              <a:lnSpc>
                <a:spcPct val="90000"/>
              </a:lnSpc>
              <a:spcBef>
                <a:spcPts val="5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0" lvl="3" marL="16002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0" lvl="4" marL="20574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0" lvl="5" marL="25146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0" lvl="6" marL="29718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0" lvl="7" marL="34290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0" lvl="8" marL="38862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44" name="Shape 44"/>
          <p:cNvSpPr txBox="1"/>
          <p:nvPr>
            <p:ph idx="3" type="body"/>
          </p:nvPr>
        </p:nvSpPr>
        <p:spPr>
          <a:xfrm>
            <a:off x="4629151" y="1681163"/>
            <a:ext cx="3887389" cy="823912"/>
          </a:xfrm>
          <a:prstGeom prst="rect">
            <a:avLst/>
          </a:prstGeom>
          <a:noFill/>
          <a:ln>
            <a:noFill/>
          </a:ln>
        </p:spPr>
        <p:txBody>
          <a:bodyPr anchorCtr="0" anchor="b" bIns="91425" lIns="91425" rIns="91425" tIns="91425"/>
          <a:lstStyle>
            <a:lvl1pPr indent="0" lvl="0" marL="0" marR="0" rtl="0" algn="l">
              <a:lnSpc>
                <a:spcPct val="90000"/>
              </a:lnSpc>
              <a:spcBef>
                <a:spcPts val="1000"/>
              </a:spcBef>
              <a:spcAft>
                <a:spcPts val="0"/>
              </a:spcAft>
              <a:buClr>
                <a:schemeClr val="dk1"/>
              </a:buClr>
              <a:buFont typeface="Arial"/>
              <a:buNone/>
              <a:defRPr b="1" i="0" sz="2400" u="none" cap="none" strike="noStrike">
                <a:solidFill>
                  <a:schemeClr val="dk1"/>
                </a:solidFill>
                <a:latin typeface="Calibri"/>
                <a:ea typeface="Calibri"/>
                <a:cs typeface="Calibri"/>
                <a:sym typeface="Calibri"/>
              </a:defRPr>
            </a:lvl1pPr>
            <a:lvl2pPr indent="0" lvl="1" marL="457200" marR="0" rtl="0" algn="l">
              <a:lnSpc>
                <a:spcPct val="90000"/>
              </a:lnSpc>
              <a:spcBef>
                <a:spcPts val="500"/>
              </a:spcBef>
              <a:spcAft>
                <a:spcPts val="0"/>
              </a:spcAft>
              <a:buClr>
                <a:schemeClr val="dk1"/>
              </a:buClr>
              <a:buFont typeface="Arial"/>
              <a:buNone/>
              <a:defRPr b="1" i="0" sz="2000" u="none" cap="none" strike="noStrike">
                <a:solidFill>
                  <a:schemeClr val="dk1"/>
                </a:solidFill>
                <a:latin typeface="Calibri"/>
                <a:ea typeface="Calibri"/>
                <a:cs typeface="Calibri"/>
                <a:sym typeface="Calibri"/>
              </a:defRPr>
            </a:lvl2pPr>
            <a:lvl3pPr indent="0" lvl="2" marL="914400" marR="0" rtl="0" algn="l">
              <a:lnSpc>
                <a:spcPct val="90000"/>
              </a:lnSpc>
              <a:spcBef>
                <a:spcPts val="500"/>
              </a:spcBef>
              <a:spcAft>
                <a:spcPts val="0"/>
              </a:spcAft>
              <a:buClr>
                <a:schemeClr val="dk1"/>
              </a:buClr>
              <a:buFont typeface="Arial"/>
              <a:buNone/>
              <a:defRPr b="1" i="0" sz="1800" u="none" cap="none" strike="noStrike">
                <a:solidFill>
                  <a:schemeClr val="dk1"/>
                </a:solidFill>
                <a:latin typeface="Calibri"/>
                <a:ea typeface="Calibri"/>
                <a:cs typeface="Calibri"/>
                <a:sym typeface="Calibri"/>
              </a:defRPr>
            </a:lvl3pPr>
            <a:lvl4pPr indent="0" lvl="3" marL="1371600" marR="0" rtl="0" algn="l">
              <a:lnSpc>
                <a:spcPct val="90000"/>
              </a:lnSpc>
              <a:spcBef>
                <a:spcPts val="500"/>
              </a:spcBef>
              <a:spcAft>
                <a:spcPts val="0"/>
              </a:spcAft>
              <a:buClr>
                <a:schemeClr val="dk1"/>
              </a:buClr>
              <a:buFont typeface="Arial"/>
              <a:buNone/>
              <a:defRPr b="1" i="0" sz="1600" u="none" cap="none" strike="noStrike">
                <a:solidFill>
                  <a:schemeClr val="dk1"/>
                </a:solidFill>
                <a:latin typeface="Calibri"/>
                <a:ea typeface="Calibri"/>
                <a:cs typeface="Calibri"/>
                <a:sym typeface="Calibri"/>
              </a:defRPr>
            </a:lvl4pPr>
            <a:lvl5pPr indent="0" lvl="4" marL="1828800" marR="0" rtl="0" algn="l">
              <a:lnSpc>
                <a:spcPct val="90000"/>
              </a:lnSpc>
              <a:spcBef>
                <a:spcPts val="500"/>
              </a:spcBef>
              <a:spcAft>
                <a:spcPts val="0"/>
              </a:spcAft>
              <a:buClr>
                <a:schemeClr val="dk1"/>
              </a:buClr>
              <a:buFont typeface="Arial"/>
              <a:buNone/>
              <a:defRPr b="1" i="0" sz="1600" u="none" cap="none" strike="noStrike">
                <a:solidFill>
                  <a:schemeClr val="dk1"/>
                </a:solidFill>
                <a:latin typeface="Calibri"/>
                <a:ea typeface="Calibri"/>
                <a:cs typeface="Calibri"/>
                <a:sym typeface="Calibri"/>
              </a:defRPr>
            </a:lvl5pPr>
            <a:lvl6pPr indent="0" lvl="5" marL="2286000" marR="0" rtl="0" algn="l">
              <a:lnSpc>
                <a:spcPct val="90000"/>
              </a:lnSpc>
              <a:spcBef>
                <a:spcPts val="500"/>
              </a:spcBef>
              <a:spcAft>
                <a:spcPts val="0"/>
              </a:spcAft>
              <a:buClr>
                <a:schemeClr val="dk1"/>
              </a:buClr>
              <a:buFont typeface="Arial"/>
              <a:buNone/>
              <a:defRPr b="1" i="0" sz="1600" u="none" cap="none" strike="noStrike">
                <a:solidFill>
                  <a:schemeClr val="dk1"/>
                </a:solidFill>
                <a:latin typeface="Calibri"/>
                <a:ea typeface="Calibri"/>
                <a:cs typeface="Calibri"/>
                <a:sym typeface="Calibri"/>
              </a:defRPr>
            </a:lvl6pPr>
            <a:lvl7pPr indent="0" lvl="6" marL="2743200" marR="0" rtl="0" algn="l">
              <a:lnSpc>
                <a:spcPct val="90000"/>
              </a:lnSpc>
              <a:spcBef>
                <a:spcPts val="500"/>
              </a:spcBef>
              <a:spcAft>
                <a:spcPts val="0"/>
              </a:spcAft>
              <a:buClr>
                <a:schemeClr val="dk1"/>
              </a:buClr>
              <a:buFont typeface="Arial"/>
              <a:buNone/>
              <a:defRPr b="1" i="0" sz="1600" u="none" cap="none" strike="noStrike">
                <a:solidFill>
                  <a:schemeClr val="dk1"/>
                </a:solidFill>
                <a:latin typeface="Calibri"/>
                <a:ea typeface="Calibri"/>
                <a:cs typeface="Calibri"/>
                <a:sym typeface="Calibri"/>
              </a:defRPr>
            </a:lvl7pPr>
            <a:lvl8pPr indent="0" lvl="7" marL="3200400" marR="0" rtl="0" algn="l">
              <a:lnSpc>
                <a:spcPct val="90000"/>
              </a:lnSpc>
              <a:spcBef>
                <a:spcPts val="500"/>
              </a:spcBef>
              <a:spcAft>
                <a:spcPts val="0"/>
              </a:spcAft>
              <a:buClr>
                <a:schemeClr val="dk1"/>
              </a:buClr>
              <a:buFont typeface="Arial"/>
              <a:buNone/>
              <a:defRPr b="1" i="0" sz="1600" u="none" cap="none" strike="noStrike">
                <a:solidFill>
                  <a:schemeClr val="dk1"/>
                </a:solidFill>
                <a:latin typeface="Calibri"/>
                <a:ea typeface="Calibri"/>
                <a:cs typeface="Calibri"/>
                <a:sym typeface="Calibri"/>
              </a:defRPr>
            </a:lvl8pPr>
            <a:lvl9pPr indent="0" lvl="8" marL="3657600" marR="0" rtl="0" algn="l">
              <a:lnSpc>
                <a:spcPct val="90000"/>
              </a:lnSpc>
              <a:spcBef>
                <a:spcPts val="500"/>
              </a:spcBef>
              <a:spcAft>
                <a:spcPts val="0"/>
              </a:spcAft>
              <a:buClr>
                <a:schemeClr val="dk1"/>
              </a:buClr>
              <a:buFont typeface="Arial"/>
              <a:buNone/>
              <a:defRPr b="1" i="0" sz="1600" u="none" cap="none" strike="noStrike">
                <a:solidFill>
                  <a:schemeClr val="dk1"/>
                </a:solidFill>
                <a:latin typeface="Calibri"/>
                <a:ea typeface="Calibri"/>
                <a:cs typeface="Calibri"/>
                <a:sym typeface="Calibri"/>
              </a:defRPr>
            </a:lvl9pPr>
          </a:lstStyle>
          <a:p/>
        </p:txBody>
      </p:sp>
      <p:sp>
        <p:nvSpPr>
          <p:cNvPr id="45" name="Shape 45"/>
          <p:cNvSpPr txBox="1"/>
          <p:nvPr>
            <p:ph idx="4" type="body"/>
          </p:nvPr>
        </p:nvSpPr>
        <p:spPr>
          <a:xfrm>
            <a:off x="4629151" y="2505075"/>
            <a:ext cx="3887389" cy="3684588"/>
          </a:xfrm>
          <a:prstGeom prst="rect">
            <a:avLst/>
          </a:prstGeom>
          <a:noFill/>
          <a:ln>
            <a:noFill/>
          </a:ln>
        </p:spPr>
        <p:txBody>
          <a:bodyPr anchorCtr="0" anchor="t" bIns="91425" lIns="91425" rIns="91425" tIns="91425"/>
          <a:lstStyle>
            <a:lvl1pPr indent="127000" lvl="0" marL="228600" marR="0" rtl="0" algn="l">
              <a:lnSpc>
                <a:spcPct val="90000"/>
              </a:lnSpc>
              <a:spcBef>
                <a:spcPts val="1000"/>
              </a:spcBef>
              <a:spcAft>
                <a:spcPts val="0"/>
              </a:spcAft>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spcAft>
                <a:spcPts val="0"/>
              </a:spcAft>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25400" lvl="2" marL="1143000" marR="0" rtl="0" algn="l">
              <a:lnSpc>
                <a:spcPct val="90000"/>
              </a:lnSpc>
              <a:spcBef>
                <a:spcPts val="5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0" lvl="3" marL="16002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0" lvl="4" marL="20574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0" lvl="5" marL="25146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0" lvl="6" marL="29718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0" lvl="7" marL="34290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0" lvl="8" marL="38862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46" name="Shape 46"/>
          <p:cNvSpPr txBox="1"/>
          <p:nvPr>
            <p:ph idx="10" type="dt"/>
          </p:nvPr>
        </p:nvSpPr>
        <p:spPr>
          <a:xfrm>
            <a:off x="628650" y="6356351"/>
            <a:ext cx="2057400" cy="365125"/>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4572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6pPr>
            <a:lvl7pPr indent="0" lvl="6" marL="27432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7pPr>
            <a:lvl8pPr indent="0" lvl="7" marL="32004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8pPr>
            <a:lvl9pPr indent="0" lvl="8" marL="36576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9pPr>
          </a:lstStyle>
          <a:p/>
        </p:txBody>
      </p:sp>
      <p:sp>
        <p:nvSpPr>
          <p:cNvPr id="47" name="Shape 47"/>
          <p:cNvSpPr txBox="1"/>
          <p:nvPr>
            <p:ph idx="11" type="ftr"/>
          </p:nvPr>
        </p:nvSpPr>
        <p:spPr>
          <a:xfrm>
            <a:off x="3028950" y="6356351"/>
            <a:ext cx="3086098" cy="365125"/>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4572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6pPr>
            <a:lvl7pPr indent="0" lvl="6" marL="27432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7pPr>
            <a:lvl8pPr indent="0" lvl="7" marL="32004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8pPr>
            <a:lvl9pPr indent="0" lvl="8" marL="36576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9pPr>
          </a:lstStyle>
          <a:p/>
        </p:txBody>
      </p:sp>
      <p:sp>
        <p:nvSpPr>
          <p:cNvPr id="48" name="Shape 48"/>
          <p:cNvSpPr txBox="1"/>
          <p:nvPr>
            <p:ph idx="12" type="sldNum"/>
          </p:nvPr>
        </p:nvSpPr>
        <p:spPr>
          <a:xfrm>
            <a:off x="6457950" y="6356351"/>
            <a:ext cx="2057400"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Arial"/>
              <a:buNone/>
            </a:pPr>
            <a:fld id="{00000000-1234-1234-1234-123412341234}" type="slidenum">
              <a:rPr b="0" i="0" lang="en-US" sz="1200" u="none" cap="none" strike="noStrike">
                <a:solidFill>
                  <a:srgbClr val="888888"/>
                </a:solidFill>
                <a:latin typeface="Arial"/>
                <a:ea typeface="Arial"/>
                <a:cs typeface="Arial"/>
                <a:sym typeface="Arial"/>
              </a:rPr>
              <a:t>‹#›</a:t>
            </a:fld>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Title &amp; Non-bulleted text">
    <p:spTree>
      <p:nvGrpSpPr>
        <p:cNvPr id="319" name="Shape 319"/>
        <p:cNvGrpSpPr/>
        <p:nvPr/>
      </p:nvGrpSpPr>
      <p:grpSpPr>
        <a:xfrm>
          <a:off x="0" y="0"/>
          <a:ext cx="0" cy="0"/>
          <a:chOff x="0" y="0"/>
          <a:chExt cx="0" cy="0"/>
        </a:xfrm>
      </p:grpSpPr>
      <p:sp>
        <p:nvSpPr>
          <p:cNvPr id="320" name="Shape 320"/>
          <p:cNvSpPr txBox="1"/>
          <p:nvPr>
            <p:ph type="title"/>
          </p:nvPr>
        </p:nvSpPr>
        <p:spPr>
          <a:xfrm>
            <a:off x="201929" y="289511"/>
            <a:ext cx="8742000" cy="899700"/>
          </a:xfrm>
          <a:prstGeom prst="rect">
            <a:avLst/>
          </a:prstGeom>
          <a:noFill/>
          <a:ln>
            <a:noFill/>
          </a:ln>
        </p:spPr>
        <p:txBody>
          <a:bodyPr anchorCtr="0" anchor="t" bIns="91425" lIns="91425" rIns="91425" tIns="91425"/>
          <a:lstStyle>
            <a:lvl1pPr indent="0" lvl="0" marL="0" marR="0" rtl="0" algn="l">
              <a:lnSpc>
                <a:spcPct val="90000"/>
              </a:lnSpc>
              <a:spcBef>
                <a:spcPts val="0"/>
              </a:spcBef>
              <a:buClr>
                <a:schemeClr val="dk1"/>
              </a:buClr>
              <a:buFont typeface="Quattrocento Sans"/>
              <a:buNone/>
              <a:defRPr b="0" i="0" sz="4705" u="none" cap="none" strike="noStrike">
                <a:solidFill>
                  <a:schemeClr val="dk1"/>
                </a:solidFill>
                <a:latin typeface="Quattrocento Sans"/>
                <a:ea typeface="Quattrocento Sans"/>
                <a:cs typeface="Quattrocento Sans"/>
                <a:sym typeface="Quattrocento Sans"/>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
        <p:nvSpPr>
          <p:cNvPr id="321" name="Shape 321"/>
          <p:cNvSpPr txBox="1"/>
          <p:nvPr>
            <p:ph idx="1" type="body"/>
          </p:nvPr>
        </p:nvSpPr>
        <p:spPr>
          <a:xfrm>
            <a:off x="201929" y="1189176"/>
            <a:ext cx="8740200" cy="1985700"/>
          </a:xfrm>
          <a:prstGeom prst="rect">
            <a:avLst/>
          </a:prstGeom>
          <a:noFill/>
          <a:ln>
            <a:noFill/>
          </a:ln>
        </p:spPr>
        <p:txBody>
          <a:bodyPr anchorCtr="0" anchor="t" bIns="91425" lIns="91425" rIns="91425" tIns="91425"/>
          <a:lstStyle>
            <a:lvl1pPr indent="0" lvl="0" marL="0" marR="0" rtl="0" algn="l">
              <a:lnSpc>
                <a:spcPct val="90000"/>
              </a:lnSpc>
              <a:spcBef>
                <a:spcPts val="784"/>
              </a:spcBef>
              <a:spcAft>
                <a:spcPts val="0"/>
              </a:spcAft>
              <a:buClr>
                <a:schemeClr val="dk1"/>
              </a:buClr>
              <a:buFont typeface="Arial"/>
              <a:buNone/>
              <a:defRPr b="0" i="0" sz="3921" u="none" cap="none" strike="noStrike">
                <a:solidFill>
                  <a:schemeClr val="dk1"/>
                </a:solidFill>
                <a:latin typeface="Quattrocento Sans"/>
                <a:ea typeface="Quattrocento Sans"/>
                <a:cs typeface="Quattrocento Sans"/>
                <a:sym typeface="Quattrocento Sans"/>
              </a:defRPr>
            </a:lvl1pPr>
            <a:lvl2pPr indent="0" lvl="1" marL="0" marR="0" rtl="0" algn="l">
              <a:lnSpc>
                <a:spcPct val="90000"/>
              </a:lnSpc>
              <a:spcBef>
                <a:spcPts val="392"/>
              </a:spcBef>
              <a:spcAft>
                <a:spcPts val="0"/>
              </a:spcAft>
              <a:buClr>
                <a:schemeClr val="dk1"/>
              </a:buClr>
              <a:buFont typeface="Arial"/>
              <a:buNone/>
              <a:defRPr b="0" i="0" sz="1961" u="none" cap="none" strike="noStrike">
                <a:solidFill>
                  <a:schemeClr val="dk1"/>
                </a:solidFill>
                <a:latin typeface="Quattrocento Sans"/>
                <a:ea typeface="Quattrocento Sans"/>
                <a:cs typeface="Quattrocento Sans"/>
                <a:sym typeface="Quattrocento Sans"/>
              </a:defRPr>
            </a:lvl2pPr>
            <a:lvl3pPr indent="-8196" lvl="2" marL="224096" marR="0" rtl="0" algn="l">
              <a:lnSpc>
                <a:spcPct val="90000"/>
              </a:lnSpc>
              <a:spcBef>
                <a:spcPts val="392"/>
              </a:spcBef>
              <a:spcAft>
                <a:spcPts val="0"/>
              </a:spcAft>
              <a:buClr>
                <a:schemeClr val="dk1"/>
              </a:buClr>
              <a:buFont typeface="Arial"/>
              <a:buNone/>
              <a:defRPr b="0" i="0" sz="1961" u="none" cap="none" strike="noStrike">
                <a:solidFill>
                  <a:schemeClr val="dk1"/>
                </a:solidFill>
                <a:latin typeface="Quattrocento Sans"/>
                <a:ea typeface="Quattrocento Sans"/>
                <a:cs typeface="Quattrocento Sans"/>
                <a:sym typeface="Quattrocento Sans"/>
              </a:defRPr>
            </a:lvl3pPr>
            <a:lvl4pPr indent="-3693" lvl="3" marL="448193" marR="0" rtl="0" algn="l">
              <a:lnSpc>
                <a:spcPct val="90000"/>
              </a:lnSpc>
              <a:spcBef>
                <a:spcPts val="353"/>
              </a:spcBef>
              <a:spcAft>
                <a:spcPts val="0"/>
              </a:spcAft>
              <a:buClr>
                <a:schemeClr val="dk1"/>
              </a:buClr>
              <a:buFont typeface="Arial"/>
              <a:buNone/>
              <a:defRPr b="0" i="0" sz="1765" u="none" cap="none" strike="noStrike">
                <a:solidFill>
                  <a:schemeClr val="dk1"/>
                </a:solidFill>
                <a:latin typeface="Quattrocento Sans"/>
                <a:ea typeface="Quattrocento Sans"/>
                <a:cs typeface="Quattrocento Sans"/>
                <a:sym typeface="Quattrocento Sans"/>
              </a:defRPr>
            </a:lvl4pPr>
            <a:lvl5pPr indent="-11889" lvl="4" marL="672289" marR="0" rtl="0" algn="l">
              <a:lnSpc>
                <a:spcPct val="90000"/>
              </a:lnSpc>
              <a:spcBef>
                <a:spcPts val="353"/>
              </a:spcBef>
              <a:spcAft>
                <a:spcPts val="0"/>
              </a:spcAft>
              <a:buClr>
                <a:schemeClr val="dk1"/>
              </a:buClr>
              <a:buFont typeface="Arial"/>
              <a:buNone/>
              <a:defRPr b="0" i="0" sz="1765" u="none" cap="none" strike="noStrike">
                <a:solidFill>
                  <a:schemeClr val="dk1"/>
                </a:solidFill>
                <a:latin typeface="Quattrocento Sans"/>
                <a:ea typeface="Quattrocento Sans"/>
                <a:cs typeface="Quattrocento Sans"/>
                <a:sym typeface="Quattrocento Sans"/>
              </a:defRPr>
            </a:lvl5pPr>
            <a:lvl6pPr indent="-116685" lvl="5" marL="2514508" marR="0" rtl="0" algn="l">
              <a:spcBef>
                <a:spcPts val="392"/>
              </a:spcBef>
              <a:buClr>
                <a:schemeClr val="dk1"/>
              </a:buClr>
              <a:buSzPct val="98050"/>
              <a:buFont typeface="Arial"/>
              <a:buChar char="•"/>
              <a:defRPr b="0" i="0" sz="1961" u="none" cap="none" strike="noStrike">
                <a:solidFill>
                  <a:schemeClr val="dk1"/>
                </a:solidFill>
                <a:latin typeface="Quattrocento Sans"/>
                <a:ea typeface="Quattrocento Sans"/>
                <a:cs typeface="Quattrocento Sans"/>
                <a:sym typeface="Quattrocento Sans"/>
              </a:defRPr>
            </a:lvl6pPr>
            <a:lvl7pPr indent="-116669" lvl="6" marL="2971693" marR="0" rtl="0" algn="l">
              <a:spcBef>
                <a:spcPts val="392"/>
              </a:spcBef>
              <a:buClr>
                <a:schemeClr val="dk1"/>
              </a:buClr>
              <a:buSzPct val="98050"/>
              <a:buFont typeface="Arial"/>
              <a:buChar char="•"/>
              <a:defRPr b="0" i="0" sz="1961" u="none" cap="none" strike="noStrike">
                <a:solidFill>
                  <a:schemeClr val="dk1"/>
                </a:solidFill>
                <a:latin typeface="Quattrocento Sans"/>
                <a:ea typeface="Quattrocento Sans"/>
                <a:cs typeface="Quattrocento Sans"/>
                <a:sym typeface="Quattrocento Sans"/>
              </a:defRPr>
            </a:lvl7pPr>
            <a:lvl8pPr indent="-116653" lvl="7" marL="3428876" marR="0" rtl="0" algn="l">
              <a:spcBef>
                <a:spcPts val="392"/>
              </a:spcBef>
              <a:buClr>
                <a:schemeClr val="dk1"/>
              </a:buClr>
              <a:buSzPct val="98050"/>
              <a:buFont typeface="Arial"/>
              <a:buChar char="•"/>
              <a:defRPr b="0" i="0" sz="1961" u="none" cap="none" strike="noStrike">
                <a:solidFill>
                  <a:schemeClr val="dk1"/>
                </a:solidFill>
                <a:latin typeface="Quattrocento Sans"/>
                <a:ea typeface="Quattrocento Sans"/>
                <a:cs typeface="Quattrocento Sans"/>
                <a:sym typeface="Quattrocento Sans"/>
              </a:defRPr>
            </a:lvl8pPr>
            <a:lvl9pPr indent="-116637" lvl="8" marL="3886060" marR="0" rtl="0" algn="l">
              <a:spcBef>
                <a:spcPts val="392"/>
              </a:spcBef>
              <a:buClr>
                <a:schemeClr val="dk1"/>
              </a:buClr>
              <a:buSzPct val="98050"/>
              <a:buFont typeface="Arial"/>
              <a:buChar char="•"/>
              <a:defRPr b="0" i="0" sz="1961" u="none" cap="none" strike="noStrike">
                <a:solidFill>
                  <a:schemeClr val="dk1"/>
                </a:solidFill>
                <a:latin typeface="Quattrocento Sans"/>
                <a:ea typeface="Quattrocento Sans"/>
                <a:cs typeface="Quattrocento Sans"/>
                <a:sym typeface="Quattrocento Sans"/>
              </a:defRPr>
            </a:lvl9pPr>
          </a:lstStyle>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Title and Content 1st level color text">
    <p:spTree>
      <p:nvGrpSpPr>
        <p:cNvPr id="322" name="Shape 322"/>
        <p:cNvGrpSpPr/>
        <p:nvPr/>
      </p:nvGrpSpPr>
      <p:grpSpPr>
        <a:xfrm>
          <a:off x="0" y="0"/>
          <a:ext cx="0" cy="0"/>
          <a:chOff x="0" y="0"/>
          <a:chExt cx="0" cy="0"/>
        </a:xfrm>
      </p:grpSpPr>
      <p:sp>
        <p:nvSpPr>
          <p:cNvPr id="323" name="Shape 323"/>
          <p:cNvSpPr txBox="1"/>
          <p:nvPr>
            <p:ph idx="1" type="body"/>
          </p:nvPr>
        </p:nvSpPr>
        <p:spPr>
          <a:xfrm>
            <a:off x="201929" y="1189176"/>
            <a:ext cx="8740200" cy="2052000"/>
          </a:xfrm>
          <a:prstGeom prst="rect">
            <a:avLst/>
          </a:prstGeom>
          <a:noFill/>
          <a:ln>
            <a:noFill/>
          </a:ln>
        </p:spPr>
        <p:txBody>
          <a:bodyPr anchorCtr="0" anchor="t" bIns="91425" lIns="91425" rIns="91425" tIns="91425"/>
          <a:lstStyle>
            <a:lvl1pPr indent="-112059" lvl="0" marL="336144" marR="0" rtl="0" algn="l">
              <a:lnSpc>
                <a:spcPct val="90000"/>
              </a:lnSpc>
              <a:spcBef>
                <a:spcPts val="784"/>
              </a:spcBef>
              <a:spcAft>
                <a:spcPts val="0"/>
              </a:spcAft>
              <a:buClr>
                <a:schemeClr val="dk2"/>
              </a:buClr>
              <a:buSzPct val="90484"/>
              <a:buFont typeface="Arial"/>
              <a:buChar char="•"/>
              <a:defRPr b="0" i="0" sz="3921" u="none" cap="none" strike="noStrike">
                <a:solidFill>
                  <a:schemeClr val="dk2"/>
                </a:solidFill>
                <a:latin typeface="Quattrocento Sans"/>
                <a:ea typeface="Quattrocento Sans"/>
                <a:cs typeface="Quattrocento Sans"/>
                <a:sym typeface="Quattrocento Sans"/>
              </a:defRPr>
            </a:lvl1pPr>
            <a:lvl2pPr indent="-108017" lvl="1" marL="572691" marR="0" rtl="0" algn="l">
              <a:lnSpc>
                <a:spcPct val="90000"/>
              </a:lnSpc>
              <a:spcBef>
                <a:spcPts val="471"/>
              </a:spcBef>
              <a:spcAft>
                <a:spcPts val="0"/>
              </a:spcAft>
              <a:buClr>
                <a:schemeClr val="dk1"/>
              </a:buClr>
              <a:buSzPct val="88237"/>
              <a:buFont typeface="Arial"/>
              <a:buChar char="•"/>
              <a:defRPr b="0" i="0" sz="2353" u="none" cap="none" strike="noStrike">
                <a:solidFill>
                  <a:schemeClr val="dk1"/>
                </a:solidFill>
                <a:latin typeface="Quattrocento Sans"/>
                <a:ea typeface="Quattrocento Sans"/>
                <a:cs typeface="Quattrocento Sans"/>
                <a:sym typeface="Quattrocento Sans"/>
              </a:defRPr>
            </a:lvl2pPr>
            <a:lvl3pPr indent="-113466" lvl="2" marL="784338" marR="0" rtl="0" algn="l">
              <a:lnSpc>
                <a:spcPct val="90000"/>
              </a:lnSpc>
              <a:spcBef>
                <a:spcPts val="392"/>
              </a:spcBef>
              <a:spcAft>
                <a:spcPts val="0"/>
              </a:spcAft>
              <a:buClr>
                <a:schemeClr val="dk1"/>
              </a:buClr>
              <a:buSzPct val="88245"/>
              <a:buFont typeface="Arial"/>
              <a:buChar char="•"/>
              <a:defRPr b="0" i="0" sz="1961" u="none" cap="none" strike="noStrike">
                <a:solidFill>
                  <a:schemeClr val="dk1"/>
                </a:solidFill>
                <a:latin typeface="Quattrocento Sans"/>
                <a:ea typeface="Quattrocento Sans"/>
                <a:cs typeface="Quattrocento Sans"/>
                <a:sym typeface="Quattrocento Sans"/>
              </a:defRPr>
            </a:lvl3pPr>
            <a:lvl4pPr indent="-132864" lvl="3" marL="1008434" marR="0" rtl="0" algn="l">
              <a:lnSpc>
                <a:spcPct val="90000"/>
              </a:lnSpc>
              <a:spcBef>
                <a:spcPts val="353"/>
              </a:spcBef>
              <a:spcAft>
                <a:spcPts val="0"/>
              </a:spcAft>
              <a:buClr>
                <a:schemeClr val="dk1"/>
              </a:buClr>
              <a:buSzPct val="88250"/>
              <a:buFont typeface="Arial"/>
              <a:buChar char="•"/>
              <a:defRPr b="0" i="0" sz="1765" u="none" cap="none" strike="noStrike">
                <a:solidFill>
                  <a:schemeClr val="dk1"/>
                </a:solidFill>
                <a:latin typeface="Quattrocento Sans"/>
                <a:ea typeface="Quattrocento Sans"/>
                <a:cs typeface="Quattrocento Sans"/>
                <a:sym typeface="Quattrocento Sans"/>
              </a:defRPr>
            </a:lvl4pPr>
            <a:lvl5pPr indent="-128361" lvl="4" marL="1232531" marR="0" rtl="0" algn="l">
              <a:lnSpc>
                <a:spcPct val="90000"/>
              </a:lnSpc>
              <a:spcBef>
                <a:spcPts val="353"/>
              </a:spcBef>
              <a:spcAft>
                <a:spcPts val="0"/>
              </a:spcAft>
              <a:buClr>
                <a:schemeClr val="dk1"/>
              </a:buClr>
              <a:buSzPct val="88250"/>
              <a:buFont typeface="Arial"/>
              <a:buChar char="•"/>
              <a:defRPr b="0" i="0" sz="1765" u="none" cap="none" strike="noStrike">
                <a:solidFill>
                  <a:schemeClr val="dk1"/>
                </a:solidFill>
                <a:latin typeface="Quattrocento Sans"/>
                <a:ea typeface="Quattrocento Sans"/>
                <a:cs typeface="Quattrocento Sans"/>
                <a:sym typeface="Quattrocento Sans"/>
              </a:defRPr>
            </a:lvl5pPr>
            <a:lvl6pPr indent="-116685" lvl="5" marL="2514508" marR="0" rtl="0" algn="l">
              <a:spcBef>
                <a:spcPts val="392"/>
              </a:spcBef>
              <a:buClr>
                <a:schemeClr val="dk1"/>
              </a:buClr>
              <a:buSzPct val="98050"/>
              <a:buFont typeface="Arial"/>
              <a:buChar char="•"/>
              <a:defRPr b="0" i="0" sz="1961" u="none" cap="none" strike="noStrike">
                <a:solidFill>
                  <a:schemeClr val="dk1"/>
                </a:solidFill>
                <a:latin typeface="Quattrocento Sans"/>
                <a:ea typeface="Quattrocento Sans"/>
                <a:cs typeface="Quattrocento Sans"/>
                <a:sym typeface="Quattrocento Sans"/>
              </a:defRPr>
            </a:lvl6pPr>
            <a:lvl7pPr indent="-116669" lvl="6" marL="2971693" marR="0" rtl="0" algn="l">
              <a:spcBef>
                <a:spcPts val="392"/>
              </a:spcBef>
              <a:buClr>
                <a:schemeClr val="dk1"/>
              </a:buClr>
              <a:buSzPct val="98050"/>
              <a:buFont typeface="Arial"/>
              <a:buChar char="•"/>
              <a:defRPr b="0" i="0" sz="1961" u="none" cap="none" strike="noStrike">
                <a:solidFill>
                  <a:schemeClr val="dk1"/>
                </a:solidFill>
                <a:latin typeface="Quattrocento Sans"/>
                <a:ea typeface="Quattrocento Sans"/>
                <a:cs typeface="Quattrocento Sans"/>
                <a:sym typeface="Quattrocento Sans"/>
              </a:defRPr>
            </a:lvl7pPr>
            <a:lvl8pPr indent="-116653" lvl="7" marL="3428876" marR="0" rtl="0" algn="l">
              <a:spcBef>
                <a:spcPts val="392"/>
              </a:spcBef>
              <a:buClr>
                <a:schemeClr val="dk1"/>
              </a:buClr>
              <a:buSzPct val="98050"/>
              <a:buFont typeface="Arial"/>
              <a:buChar char="•"/>
              <a:defRPr b="0" i="0" sz="1961" u="none" cap="none" strike="noStrike">
                <a:solidFill>
                  <a:schemeClr val="dk1"/>
                </a:solidFill>
                <a:latin typeface="Quattrocento Sans"/>
                <a:ea typeface="Quattrocento Sans"/>
                <a:cs typeface="Quattrocento Sans"/>
                <a:sym typeface="Quattrocento Sans"/>
              </a:defRPr>
            </a:lvl8pPr>
            <a:lvl9pPr indent="-116637" lvl="8" marL="3886060" marR="0" rtl="0" algn="l">
              <a:spcBef>
                <a:spcPts val="392"/>
              </a:spcBef>
              <a:buClr>
                <a:schemeClr val="dk1"/>
              </a:buClr>
              <a:buSzPct val="98050"/>
              <a:buFont typeface="Arial"/>
              <a:buChar char="•"/>
              <a:defRPr b="0" i="0" sz="1961" u="none" cap="none" strike="noStrike">
                <a:solidFill>
                  <a:schemeClr val="dk1"/>
                </a:solidFill>
                <a:latin typeface="Quattrocento Sans"/>
                <a:ea typeface="Quattrocento Sans"/>
                <a:cs typeface="Quattrocento Sans"/>
                <a:sym typeface="Quattrocento Sans"/>
              </a:defRPr>
            </a:lvl9pPr>
          </a:lstStyle>
          <a:p/>
        </p:txBody>
      </p:sp>
      <p:sp>
        <p:nvSpPr>
          <p:cNvPr id="324" name="Shape 324"/>
          <p:cNvSpPr txBox="1"/>
          <p:nvPr>
            <p:ph type="title"/>
          </p:nvPr>
        </p:nvSpPr>
        <p:spPr>
          <a:xfrm>
            <a:off x="201929" y="289511"/>
            <a:ext cx="8742000" cy="899700"/>
          </a:xfrm>
          <a:prstGeom prst="rect">
            <a:avLst/>
          </a:prstGeom>
          <a:noFill/>
          <a:ln>
            <a:noFill/>
          </a:ln>
        </p:spPr>
        <p:txBody>
          <a:bodyPr anchorCtr="0" anchor="t" bIns="91425" lIns="91425" rIns="91425" tIns="91425"/>
          <a:lstStyle>
            <a:lvl1pPr indent="0" lvl="0" marL="0" marR="0" rtl="0" algn="l">
              <a:lnSpc>
                <a:spcPct val="90000"/>
              </a:lnSpc>
              <a:spcBef>
                <a:spcPts val="0"/>
              </a:spcBef>
              <a:buClr>
                <a:schemeClr val="dk1"/>
              </a:buClr>
              <a:buFont typeface="Quattrocento Sans"/>
              <a:buNone/>
              <a:defRPr b="0" i="0" sz="4705" u="none" cap="none" strike="noStrike">
                <a:solidFill>
                  <a:schemeClr val="dk1"/>
                </a:solidFill>
                <a:latin typeface="Quattrocento Sans"/>
                <a:ea typeface="Quattrocento Sans"/>
                <a:cs typeface="Quattrocento Sans"/>
                <a:sym typeface="Quattrocento Sans"/>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Title and Content">
    <p:spTree>
      <p:nvGrpSpPr>
        <p:cNvPr id="325" name="Shape 325"/>
        <p:cNvGrpSpPr/>
        <p:nvPr/>
      </p:nvGrpSpPr>
      <p:grpSpPr>
        <a:xfrm>
          <a:off x="0" y="0"/>
          <a:ext cx="0" cy="0"/>
          <a:chOff x="0" y="0"/>
          <a:chExt cx="0" cy="0"/>
        </a:xfrm>
      </p:grpSpPr>
      <p:sp>
        <p:nvSpPr>
          <p:cNvPr id="326" name="Shape 326"/>
          <p:cNvSpPr txBox="1"/>
          <p:nvPr>
            <p:ph idx="1" type="body"/>
          </p:nvPr>
        </p:nvSpPr>
        <p:spPr>
          <a:xfrm>
            <a:off x="201929" y="1189176"/>
            <a:ext cx="8740200" cy="2052000"/>
          </a:xfrm>
          <a:prstGeom prst="rect">
            <a:avLst/>
          </a:prstGeom>
          <a:noFill/>
          <a:ln>
            <a:noFill/>
          </a:ln>
        </p:spPr>
        <p:txBody>
          <a:bodyPr anchorCtr="0" anchor="t" bIns="91425" lIns="91425" rIns="91425" tIns="91425"/>
          <a:lstStyle>
            <a:lvl1pPr indent="-112059" lvl="0" marL="336144" marR="0" rtl="0" algn="l">
              <a:lnSpc>
                <a:spcPct val="90000"/>
              </a:lnSpc>
              <a:spcBef>
                <a:spcPts val="784"/>
              </a:spcBef>
              <a:spcAft>
                <a:spcPts val="0"/>
              </a:spcAft>
              <a:buClr>
                <a:schemeClr val="dk1"/>
              </a:buClr>
              <a:buSzPct val="90484"/>
              <a:buFont typeface="Arial"/>
              <a:buChar char="•"/>
              <a:defRPr b="0" i="0" sz="3921" u="none" cap="none" strike="noStrike">
                <a:solidFill>
                  <a:schemeClr val="dk1"/>
                </a:solidFill>
                <a:latin typeface="Quattrocento Sans"/>
                <a:ea typeface="Quattrocento Sans"/>
                <a:cs typeface="Quattrocento Sans"/>
                <a:sym typeface="Quattrocento Sans"/>
              </a:defRPr>
            </a:lvl1pPr>
            <a:lvl2pPr indent="-108017" lvl="1" marL="572691" marR="0" rtl="0" algn="l">
              <a:lnSpc>
                <a:spcPct val="90000"/>
              </a:lnSpc>
              <a:spcBef>
                <a:spcPts val="471"/>
              </a:spcBef>
              <a:spcAft>
                <a:spcPts val="0"/>
              </a:spcAft>
              <a:buClr>
                <a:schemeClr val="dk1"/>
              </a:buClr>
              <a:buSzPct val="88237"/>
              <a:buFont typeface="Arial"/>
              <a:buChar char="•"/>
              <a:defRPr b="0" i="0" sz="2353" u="none" cap="none" strike="noStrike">
                <a:solidFill>
                  <a:schemeClr val="dk1"/>
                </a:solidFill>
                <a:latin typeface="Quattrocento Sans"/>
                <a:ea typeface="Quattrocento Sans"/>
                <a:cs typeface="Quattrocento Sans"/>
                <a:sym typeface="Quattrocento Sans"/>
              </a:defRPr>
            </a:lvl2pPr>
            <a:lvl3pPr indent="-113466" lvl="2" marL="784338" marR="0" rtl="0" algn="l">
              <a:lnSpc>
                <a:spcPct val="90000"/>
              </a:lnSpc>
              <a:spcBef>
                <a:spcPts val="392"/>
              </a:spcBef>
              <a:spcAft>
                <a:spcPts val="0"/>
              </a:spcAft>
              <a:buClr>
                <a:schemeClr val="dk1"/>
              </a:buClr>
              <a:buSzPct val="88245"/>
              <a:buFont typeface="Arial"/>
              <a:buChar char="•"/>
              <a:defRPr b="0" i="0" sz="1961" u="none" cap="none" strike="noStrike">
                <a:solidFill>
                  <a:schemeClr val="dk1"/>
                </a:solidFill>
                <a:latin typeface="Quattrocento Sans"/>
                <a:ea typeface="Quattrocento Sans"/>
                <a:cs typeface="Quattrocento Sans"/>
                <a:sym typeface="Quattrocento Sans"/>
              </a:defRPr>
            </a:lvl3pPr>
            <a:lvl4pPr indent="-132864" lvl="3" marL="1008434" marR="0" rtl="0" algn="l">
              <a:lnSpc>
                <a:spcPct val="90000"/>
              </a:lnSpc>
              <a:spcBef>
                <a:spcPts val="353"/>
              </a:spcBef>
              <a:spcAft>
                <a:spcPts val="0"/>
              </a:spcAft>
              <a:buClr>
                <a:schemeClr val="dk1"/>
              </a:buClr>
              <a:buSzPct val="88250"/>
              <a:buFont typeface="Arial"/>
              <a:buChar char="•"/>
              <a:defRPr b="0" i="0" sz="1765" u="none" cap="none" strike="noStrike">
                <a:solidFill>
                  <a:schemeClr val="dk1"/>
                </a:solidFill>
                <a:latin typeface="Quattrocento Sans"/>
                <a:ea typeface="Quattrocento Sans"/>
                <a:cs typeface="Quattrocento Sans"/>
                <a:sym typeface="Quattrocento Sans"/>
              </a:defRPr>
            </a:lvl4pPr>
            <a:lvl5pPr indent="-128361" lvl="4" marL="1232531" marR="0" rtl="0" algn="l">
              <a:lnSpc>
                <a:spcPct val="90000"/>
              </a:lnSpc>
              <a:spcBef>
                <a:spcPts val="353"/>
              </a:spcBef>
              <a:spcAft>
                <a:spcPts val="0"/>
              </a:spcAft>
              <a:buClr>
                <a:schemeClr val="dk1"/>
              </a:buClr>
              <a:buSzPct val="88250"/>
              <a:buFont typeface="Arial"/>
              <a:buChar char="•"/>
              <a:defRPr b="0" i="0" sz="1765" u="none" cap="none" strike="noStrike">
                <a:solidFill>
                  <a:schemeClr val="dk1"/>
                </a:solidFill>
                <a:latin typeface="Quattrocento Sans"/>
                <a:ea typeface="Quattrocento Sans"/>
                <a:cs typeface="Quattrocento Sans"/>
                <a:sym typeface="Quattrocento Sans"/>
              </a:defRPr>
            </a:lvl5pPr>
            <a:lvl6pPr indent="-116685" lvl="5" marL="2514508" marR="0" rtl="0" algn="l">
              <a:spcBef>
                <a:spcPts val="392"/>
              </a:spcBef>
              <a:buClr>
                <a:schemeClr val="dk1"/>
              </a:buClr>
              <a:buSzPct val="98050"/>
              <a:buFont typeface="Arial"/>
              <a:buChar char="•"/>
              <a:defRPr b="0" i="0" sz="1961" u="none" cap="none" strike="noStrike">
                <a:solidFill>
                  <a:schemeClr val="dk1"/>
                </a:solidFill>
                <a:latin typeface="Quattrocento Sans"/>
                <a:ea typeface="Quattrocento Sans"/>
                <a:cs typeface="Quattrocento Sans"/>
                <a:sym typeface="Quattrocento Sans"/>
              </a:defRPr>
            </a:lvl6pPr>
            <a:lvl7pPr indent="-116669" lvl="6" marL="2971693" marR="0" rtl="0" algn="l">
              <a:spcBef>
                <a:spcPts val="392"/>
              </a:spcBef>
              <a:buClr>
                <a:schemeClr val="dk1"/>
              </a:buClr>
              <a:buSzPct val="98050"/>
              <a:buFont typeface="Arial"/>
              <a:buChar char="•"/>
              <a:defRPr b="0" i="0" sz="1961" u="none" cap="none" strike="noStrike">
                <a:solidFill>
                  <a:schemeClr val="dk1"/>
                </a:solidFill>
                <a:latin typeface="Quattrocento Sans"/>
                <a:ea typeface="Quattrocento Sans"/>
                <a:cs typeface="Quattrocento Sans"/>
                <a:sym typeface="Quattrocento Sans"/>
              </a:defRPr>
            </a:lvl7pPr>
            <a:lvl8pPr indent="-116653" lvl="7" marL="3428876" marR="0" rtl="0" algn="l">
              <a:spcBef>
                <a:spcPts val="392"/>
              </a:spcBef>
              <a:buClr>
                <a:schemeClr val="dk1"/>
              </a:buClr>
              <a:buSzPct val="98050"/>
              <a:buFont typeface="Arial"/>
              <a:buChar char="•"/>
              <a:defRPr b="0" i="0" sz="1961" u="none" cap="none" strike="noStrike">
                <a:solidFill>
                  <a:schemeClr val="dk1"/>
                </a:solidFill>
                <a:latin typeface="Quattrocento Sans"/>
                <a:ea typeface="Quattrocento Sans"/>
                <a:cs typeface="Quattrocento Sans"/>
                <a:sym typeface="Quattrocento Sans"/>
              </a:defRPr>
            </a:lvl8pPr>
            <a:lvl9pPr indent="-116637" lvl="8" marL="3886060" marR="0" rtl="0" algn="l">
              <a:spcBef>
                <a:spcPts val="392"/>
              </a:spcBef>
              <a:buClr>
                <a:schemeClr val="dk1"/>
              </a:buClr>
              <a:buSzPct val="98050"/>
              <a:buFont typeface="Arial"/>
              <a:buChar char="•"/>
              <a:defRPr b="0" i="0" sz="1961" u="none" cap="none" strike="noStrike">
                <a:solidFill>
                  <a:schemeClr val="dk1"/>
                </a:solidFill>
                <a:latin typeface="Quattrocento Sans"/>
                <a:ea typeface="Quattrocento Sans"/>
                <a:cs typeface="Quattrocento Sans"/>
                <a:sym typeface="Quattrocento Sans"/>
              </a:defRPr>
            </a:lvl9pPr>
          </a:lstStyle>
          <a:p/>
        </p:txBody>
      </p:sp>
      <p:sp>
        <p:nvSpPr>
          <p:cNvPr id="327" name="Shape 327"/>
          <p:cNvSpPr txBox="1"/>
          <p:nvPr>
            <p:ph type="title"/>
          </p:nvPr>
        </p:nvSpPr>
        <p:spPr>
          <a:xfrm>
            <a:off x="201929" y="289511"/>
            <a:ext cx="8742000" cy="899700"/>
          </a:xfrm>
          <a:prstGeom prst="rect">
            <a:avLst/>
          </a:prstGeom>
          <a:noFill/>
          <a:ln>
            <a:noFill/>
          </a:ln>
        </p:spPr>
        <p:txBody>
          <a:bodyPr anchorCtr="0" anchor="t" bIns="91425" lIns="91425" rIns="91425" tIns="91425"/>
          <a:lstStyle>
            <a:lvl1pPr indent="0" lvl="0" marL="0" marR="0" rtl="0" algn="l">
              <a:lnSpc>
                <a:spcPct val="90000"/>
              </a:lnSpc>
              <a:spcBef>
                <a:spcPts val="0"/>
              </a:spcBef>
              <a:buClr>
                <a:schemeClr val="dk1"/>
              </a:buClr>
              <a:buFont typeface="Quattrocento Sans"/>
              <a:buNone/>
              <a:defRPr b="0" i="0" sz="4705" u="none" cap="none" strike="noStrike">
                <a:solidFill>
                  <a:schemeClr val="dk1"/>
                </a:solidFill>
                <a:latin typeface="Quattrocento Sans"/>
                <a:ea typeface="Quattrocento Sans"/>
                <a:cs typeface="Quattrocento Sans"/>
                <a:sym typeface="Quattrocento Sans"/>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Two Column 2-color Non-bulleted">
    <p:spTree>
      <p:nvGrpSpPr>
        <p:cNvPr id="328" name="Shape 328"/>
        <p:cNvGrpSpPr/>
        <p:nvPr/>
      </p:nvGrpSpPr>
      <p:grpSpPr>
        <a:xfrm>
          <a:off x="0" y="0"/>
          <a:ext cx="0" cy="0"/>
          <a:chOff x="0" y="0"/>
          <a:chExt cx="0" cy="0"/>
        </a:xfrm>
      </p:grpSpPr>
      <p:sp>
        <p:nvSpPr>
          <p:cNvPr id="329" name="Shape 329"/>
          <p:cNvSpPr txBox="1"/>
          <p:nvPr>
            <p:ph type="title"/>
          </p:nvPr>
        </p:nvSpPr>
        <p:spPr>
          <a:xfrm>
            <a:off x="201929" y="289511"/>
            <a:ext cx="8742000" cy="899700"/>
          </a:xfrm>
          <a:prstGeom prst="rect">
            <a:avLst/>
          </a:prstGeom>
          <a:noFill/>
          <a:ln>
            <a:noFill/>
          </a:ln>
        </p:spPr>
        <p:txBody>
          <a:bodyPr anchorCtr="0" anchor="t" bIns="91425" lIns="91425" rIns="91425" tIns="91425"/>
          <a:lstStyle>
            <a:lvl1pPr indent="0" lvl="0" marL="0" marR="0" rtl="0" algn="l">
              <a:lnSpc>
                <a:spcPct val="90000"/>
              </a:lnSpc>
              <a:spcBef>
                <a:spcPts val="0"/>
              </a:spcBef>
              <a:buClr>
                <a:schemeClr val="dk1"/>
              </a:buClr>
              <a:buFont typeface="Quattrocento Sans"/>
              <a:buNone/>
              <a:defRPr b="0" i="0" sz="4705" u="none" cap="none" strike="noStrike">
                <a:solidFill>
                  <a:schemeClr val="dk1"/>
                </a:solidFill>
                <a:latin typeface="Quattrocento Sans"/>
                <a:ea typeface="Quattrocento Sans"/>
                <a:cs typeface="Quattrocento Sans"/>
                <a:sym typeface="Quattrocento Sans"/>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
        <p:nvSpPr>
          <p:cNvPr id="330" name="Shape 330"/>
          <p:cNvSpPr txBox="1"/>
          <p:nvPr>
            <p:ph idx="1" type="body"/>
          </p:nvPr>
        </p:nvSpPr>
        <p:spPr>
          <a:xfrm>
            <a:off x="201930" y="1189175"/>
            <a:ext cx="4033800" cy="1877100"/>
          </a:xfrm>
          <a:prstGeom prst="rect">
            <a:avLst/>
          </a:prstGeom>
          <a:noFill/>
          <a:ln>
            <a:noFill/>
          </a:ln>
        </p:spPr>
        <p:txBody>
          <a:bodyPr anchorCtr="0" anchor="t" bIns="91425" lIns="91425" rIns="91425" tIns="91425"/>
          <a:lstStyle>
            <a:lvl1pPr indent="0" lvl="0" marL="0" marR="0" rtl="0" algn="l">
              <a:lnSpc>
                <a:spcPct val="90000"/>
              </a:lnSpc>
              <a:spcBef>
                <a:spcPts val="1200"/>
              </a:spcBef>
              <a:spcAft>
                <a:spcPts val="0"/>
              </a:spcAft>
              <a:buClr>
                <a:schemeClr val="dk2"/>
              </a:buClr>
              <a:buFont typeface="Noto Sans Symbols"/>
              <a:buNone/>
              <a:defRPr b="0" i="0" sz="3137" u="none" cap="none" strike="noStrike">
                <a:solidFill>
                  <a:schemeClr val="dk2"/>
                </a:solidFill>
                <a:latin typeface="Quattrocento Sans"/>
                <a:ea typeface="Quattrocento Sans"/>
                <a:cs typeface="Quattrocento Sans"/>
                <a:sym typeface="Quattrocento Sans"/>
              </a:defRPr>
            </a:lvl1pPr>
            <a:lvl2pPr indent="0" lvl="1" marL="0" marR="0" rtl="0" algn="l">
              <a:lnSpc>
                <a:spcPct val="90000"/>
              </a:lnSpc>
              <a:spcBef>
                <a:spcPts val="392"/>
              </a:spcBef>
              <a:spcAft>
                <a:spcPts val="0"/>
              </a:spcAft>
              <a:buClr>
                <a:schemeClr val="dk1"/>
              </a:buClr>
              <a:buFont typeface="Arial"/>
              <a:buNone/>
              <a:defRPr b="0" i="0" sz="1961" u="none" cap="none" strike="noStrike">
                <a:solidFill>
                  <a:schemeClr val="dk1"/>
                </a:solidFill>
                <a:latin typeface="Quattrocento Sans"/>
                <a:ea typeface="Quattrocento Sans"/>
                <a:cs typeface="Quattrocento Sans"/>
                <a:sym typeface="Quattrocento Sans"/>
              </a:defRPr>
            </a:lvl2pPr>
            <a:lvl3pPr indent="-11309" lvl="2" marL="227209" marR="0" rtl="0" algn="l">
              <a:lnSpc>
                <a:spcPct val="90000"/>
              </a:lnSpc>
              <a:spcBef>
                <a:spcPts val="392"/>
              </a:spcBef>
              <a:spcAft>
                <a:spcPts val="0"/>
              </a:spcAft>
              <a:buClr>
                <a:schemeClr val="dk1"/>
              </a:buClr>
              <a:buFont typeface="Arial"/>
              <a:buNone/>
              <a:defRPr b="0" i="0" sz="1961" u="none" cap="none" strike="noStrike">
                <a:solidFill>
                  <a:schemeClr val="dk1"/>
                </a:solidFill>
                <a:latin typeface="Quattrocento Sans"/>
                <a:ea typeface="Quattrocento Sans"/>
                <a:cs typeface="Quattrocento Sans"/>
                <a:sym typeface="Quattrocento Sans"/>
              </a:defRPr>
            </a:lvl3pPr>
            <a:lvl4pPr indent="-6805" lvl="3" marL="451305" marR="0" rtl="0" algn="l">
              <a:lnSpc>
                <a:spcPct val="90000"/>
              </a:lnSpc>
              <a:spcBef>
                <a:spcPts val="353"/>
              </a:spcBef>
              <a:spcAft>
                <a:spcPts val="0"/>
              </a:spcAft>
              <a:buClr>
                <a:schemeClr val="dk1"/>
              </a:buClr>
              <a:buFont typeface="Arial"/>
              <a:buNone/>
              <a:defRPr b="0" i="0" sz="1765" u="none" cap="none" strike="noStrike">
                <a:solidFill>
                  <a:schemeClr val="dk1"/>
                </a:solidFill>
                <a:latin typeface="Quattrocento Sans"/>
                <a:ea typeface="Quattrocento Sans"/>
                <a:cs typeface="Quattrocento Sans"/>
                <a:sym typeface="Quattrocento Sans"/>
              </a:defRPr>
            </a:lvl4pPr>
            <a:lvl5pPr indent="-11889" lvl="4" marL="672289" marR="0" rtl="0" algn="l">
              <a:lnSpc>
                <a:spcPct val="90000"/>
              </a:lnSpc>
              <a:spcBef>
                <a:spcPts val="353"/>
              </a:spcBef>
              <a:spcAft>
                <a:spcPts val="0"/>
              </a:spcAft>
              <a:buClr>
                <a:schemeClr val="dk1"/>
              </a:buClr>
              <a:buFont typeface="Arial"/>
              <a:buNone/>
              <a:defRPr b="0" i="0" sz="1765" u="none" cap="none" strike="noStrike">
                <a:solidFill>
                  <a:schemeClr val="dk1"/>
                </a:solidFill>
                <a:latin typeface="Quattrocento Sans"/>
                <a:ea typeface="Quattrocento Sans"/>
                <a:cs typeface="Quattrocento Sans"/>
                <a:sym typeface="Quattrocento Sans"/>
              </a:defRPr>
            </a:lvl5pPr>
            <a:lvl6pPr indent="-116685" lvl="5" marL="2514508" marR="0" rtl="0" algn="l">
              <a:spcBef>
                <a:spcPts val="392"/>
              </a:spcBef>
              <a:buClr>
                <a:schemeClr val="dk1"/>
              </a:buClr>
              <a:buSzPct val="98050"/>
              <a:buFont typeface="Arial"/>
              <a:buChar char="•"/>
              <a:defRPr b="0" i="0" sz="1961" u="none" cap="none" strike="noStrike">
                <a:solidFill>
                  <a:schemeClr val="dk1"/>
                </a:solidFill>
                <a:latin typeface="Quattrocento Sans"/>
                <a:ea typeface="Quattrocento Sans"/>
                <a:cs typeface="Quattrocento Sans"/>
                <a:sym typeface="Quattrocento Sans"/>
              </a:defRPr>
            </a:lvl6pPr>
            <a:lvl7pPr indent="-116669" lvl="6" marL="2971693" marR="0" rtl="0" algn="l">
              <a:spcBef>
                <a:spcPts val="392"/>
              </a:spcBef>
              <a:buClr>
                <a:schemeClr val="dk1"/>
              </a:buClr>
              <a:buSzPct val="98050"/>
              <a:buFont typeface="Arial"/>
              <a:buChar char="•"/>
              <a:defRPr b="0" i="0" sz="1961" u="none" cap="none" strike="noStrike">
                <a:solidFill>
                  <a:schemeClr val="dk1"/>
                </a:solidFill>
                <a:latin typeface="Quattrocento Sans"/>
                <a:ea typeface="Quattrocento Sans"/>
                <a:cs typeface="Quattrocento Sans"/>
                <a:sym typeface="Quattrocento Sans"/>
              </a:defRPr>
            </a:lvl7pPr>
            <a:lvl8pPr indent="-116653" lvl="7" marL="3428876" marR="0" rtl="0" algn="l">
              <a:spcBef>
                <a:spcPts val="392"/>
              </a:spcBef>
              <a:buClr>
                <a:schemeClr val="dk1"/>
              </a:buClr>
              <a:buSzPct val="98050"/>
              <a:buFont typeface="Arial"/>
              <a:buChar char="•"/>
              <a:defRPr b="0" i="0" sz="1961" u="none" cap="none" strike="noStrike">
                <a:solidFill>
                  <a:schemeClr val="dk1"/>
                </a:solidFill>
                <a:latin typeface="Quattrocento Sans"/>
                <a:ea typeface="Quattrocento Sans"/>
                <a:cs typeface="Quattrocento Sans"/>
                <a:sym typeface="Quattrocento Sans"/>
              </a:defRPr>
            </a:lvl8pPr>
            <a:lvl9pPr indent="-116637" lvl="8" marL="3886060" marR="0" rtl="0" algn="l">
              <a:spcBef>
                <a:spcPts val="392"/>
              </a:spcBef>
              <a:buClr>
                <a:schemeClr val="dk1"/>
              </a:buClr>
              <a:buSzPct val="98050"/>
              <a:buFont typeface="Arial"/>
              <a:buChar char="•"/>
              <a:defRPr b="0" i="0" sz="1961" u="none" cap="none" strike="noStrike">
                <a:solidFill>
                  <a:schemeClr val="dk1"/>
                </a:solidFill>
                <a:latin typeface="Quattrocento Sans"/>
                <a:ea typeface="Quattrocento Sans"/>
                <a:cs typeface="Quattrocento Sans"/>
                <a:sym typeface="Quattrocento Sans"/>
              </a:defRPr>
            </a:lvl9pPr>
          </a:lstStyle>
          <a:p/>
        </p:txBody>
      </p:sp>
      <p:sp>
        <p:nvSpPr>
          <p:cNvPr id="331" name="Shape 331"/>
          <p:cNvSpPr txBox="1"/>
          <p:nvPr>
            <p:ph idx="2" type="body"/>
          </p:nvPr>
        </p:nvSpPr>
        <p:spPr>
          <a:xfrm>
            <a:off x="4908160" y="1189175"/>
            <a:ext cx="4033799" cy="1877100"/>
          </a:xfrm>
          <a:prstGeom prst="rect">
            <a:avLst/>
          </a:prstGeom>
          <a:noFill/>
          <a:ln>
            <a:noFill/>
          </a:ln>
        </p:spPr>
        <p:txBody>
          <a:bodyPr anchorCtr="0" anchor="t" bIns="91425" lIns="91425" rIns="91425" tIns="91425"/>
          <a:lstStyle>
            <a:lvl1pPr indent="0" lvl="0" marL="0" marR="0" rtl="0" algn="l">
              <a:lnSpc>
                <a:spcPct val="90000"/>
              </a:lnSpc>
              <a:spcBef>
                <a:spcPts val="1200"/>
              </a:spcBef>
              <a:spcAft>
                <a:spcPts val="0"/>
              </a:spcAft>
              <a:buClr>
                <a:schemeClr val="dk2"/>
              </a:buClr>
              <a:buFont typeface="Noto Sans Symbols"/>
              <a:buNone/>
              <a:defRPr b="0" i="0" sz="3137" u="none" cap="none" strike="noStrike">
                <a:solidFill>
                  <a:schemeClr val="dk2"/>
                </a:solidFill>
                <a:latin typeface="Quattrocento Sans"/>
                <a:ea typeface="Quattrocento Sans"/>
                <a:cs typeface="Quattrocento Sans"/>
                <a:sym typeface="Quattrocento Sans"/>
              </a:defRPr>
            </a:lvl1pPr>
            <a:lvl2pPr indent="0" lvl="1" marL="0" marR="0" rtl="0" algn="l">
              <a:lnSpc>
                <a:spcPct val="90000"/>
              </a:lnSpc>
              <a:spcBef>
                <a:spcPts val="392"/>
              </a:spcBef>
              <a:spcAft>
                <a:spcPts val="0"/>
              </a:spcAft>
              <a:buClr>
                <a:schemeClr val="dk1"/>
              </a:buClr>
              <a:buFont typeface="Arial"/>
              <a:buNone/>
              <a:defRPr b="0" i="0" sz="1961" u="none" cap="none" strike="noStrike">
                <a:solidFill>
                  <a:schemeClr val="dk1"/>
                </a:solidFill>
                <a:latin typeface="Quattrocento Sans"/>
                <a:ea typeface="Quattrocento Sans"/>
                <a:cs typeface="Quattrocento Sans"/>
                <a:sym typeface="Quattrocento Sans"/>
              </a:defRPr>
            </a:lvl2pPr>
            <a:lvl3pPr indent="-11309" lvl="2" marL="227209" marR="0" rtl="0" algn="l">
              <a:lnSpc>
                <a:spcPct val="90000"/>
              </a:lnSpc>
              <a:spcBef>
                <a:spcPts val="392"/>
              </a:spcBef>
              <a:spcAft>
                <a:spcPts val="0"/>
              </a:spcAft>
              <a:buClr>
                <a:schemeClr val="dk1"/>
              </a:buClr>
              <a:buFont typeface="Arial"/>
              <a:buNone/>
              <a:defRPr b="0" i="0" sz="1961" u="none" cap="none" strike="noStrike">
                <a:solidFill>
                  <a:schemeClr val="dk1"/>
                </a:solidFill>
                <a:latin typeface="Quattrocento Sans"/>
                <a:ea typeface="Quattrocento Sans"/>
                <a:cs typeface="Quattrocento Sans"/>
                <a:sym typeface="Quattrocento Sans"/>
              </a:defRPr>
            </a:lvl3pPr>
            <a:lvl4pPr indent="-6805" lvl="3" marL="451305" marR="0" rtl="0" algn="l">
              <a:lnSpc>
                <a:spcPct val="90000"/>
              </a:lnSpc>
              <a:spcBef>
                <a:spcPts val="353"/>
              </a:spcBef>
              <a:spcAft>
                <a:spcPts val="0"/>
              </a:spcAft>
              <a:buClr>
                <a:schemeClr val="dk1"/>
              </a:buClr>
              <a:buFont typeface="Arial"/>
              <a:buNone/>
              <a:defRPr b="0" i="0" sz="1765" u="none" cap="none" strike="noStrike">
                <a:solidFill>
                  <a:schemeClr val="dk1"/>
                </a:solidFill>
                <a:latin typeface="Quattrocento Sans"/>
                <a:ea typeface="Quattrocento Sans"/>
                <a:cs typeface="Quattrocento Sans"/>
                <a:sym typeface="Quattrocento Sans"/>
              </a:defRPr>
            </a:lvl4pPr>
            <a:lvl5pPr indent="-11889" lvl="4" marL="672289" marR="0" rtl="0" algn="l">
              <a:lnSpc>
                <a:spcPct val="90000"/>
              </a:lnSpc>
              <a:spcBef>
                <a:spcPts val="353"/>
              </a:spcBef>
              <a:spcAft>
                <a:spcPts val="0"/>
              </a:spcAft>
              <a:buClr>
                <a:schemeClr val="dk1"/>
              </a:buClr>
              <a:buFont typeface="Arial"/>
              <a:buNone/>
              <a:defRPr b="0" i="0" sz="1765" u="none" cap="none" strike="noStrike">
                <a:solidFill>
                  <a:schemeClr val="dk1"/>
                </a:solidFill>
                <a:latin typeface="Quattrocento Sans"/>
                <a:ea typeface="Quattrocento Sans"/>
                <a:cs typeface="Quattrocento Sans"/>
                <a:sym typeface="Quattrocento Sans"/>
              </a:defRPr>
            </a:lvl5pPr>
            <a:lvl6pPr indent="-116685" lvl="5" marL="2514508" marR="0" rtl="0" algn="l">
              <a:spcBef>
                <a:spcPts val="392"/>
              </a:spcBef>
              <a:buClr>
                <a:schemeClr val="dk1"/>
              </a:buClr>
              <a:buSzPct val="98050"/>
              <a:buFont typeface="Arial"/>
              <a:buChar char="•"/>
              <a:defRPr b="0" i="0" sz="1961" u="none" cap="none" strike="noStrike">
                <a:solidFill>
                  <a:schemeClr val="dk1"/>
                </a:solidFill>
                <a:latin typeface="Quattrocento Sans"/>
                <a:ea typeface="Quattrocento Sans"/>
                <a:cs typeface="Quattrocento Sans"/>
                <a:sym typeface="Quattrocento Sans"/>
              </a:defRPr>
            </a:lvl6pPr>
            <a:lvl7pPr indent="-116669" lvl="6" marL="2971693" marR="0" rtl="0" algn="l">
              <a:spcBef>
                <a:spcPts val="392"/>
              </a:spcBef>
              <a:buClr>
                <a:schemeClr val="dk1"/>
              </a:buClr>
              <a:buSzPct val="98050"/>
              <a:buFont typeface="Arial"/>
              <a:buChar char="•"/>
              <a:defRPr b="0" i="0" sz="1961" u="none" cap="none" strike="noStrike">
                <a:solidFill>
                  <a:schemeClr val="dk1"/>
                </a:solidFill>
                <a:latin typeface="Quattrocento Sans"/>
                <a:ea typeface="Quattrocento Sans"/>
                <a:cs typeface="Quattrocento Sans"/>
                <a:sym typeface="Quattrocento Sans"/>
              </a:defRPr>
            </a:lvl7pPr>
            <a:lvl8pPr indent="-116653" lvl="7" marL="3428876" marR="0" rtl="0" algn="l">
              <a:spcBef>
                <a:spcPts val="392"/>
              </a:spcBef>
              <a:buClr>
                <a:schemeClr val="dk1"/>
              </a:buClr>
              <a:buSzPct val="98050"/>
              <a:buFont typeface="Arial"/>
              <a:buChar char="•"/>
              <a:defRPr b="0" i="0" sz="1961" u="none" cap="none" strike="noStrike">
                <a:solidFill>
                  <a:schemeClr val="dk1"/>
                </a:solidFill>
                <a:latin typeface="Quattrocento Sans"/>
                <a:ea typeface="Quattrocento Sans"/>
                <a:cs typeface="Quattrocento Sans"/>
                <a:sym typeface="Quattrocento Sans"/>
              </a:defRPr>
            </a:lvl8pPr>
            <a:lvl9pPr indent="-116637" lvl="8" marL="3886060" marR="0" rtl="0" algn="l">
              <a:spcBef>
                <a:spcPts val="392"/>
              </a:spcBef>
              <a:buClr>
                <a:schemeClr val="dk1"/>
              </a:buClr>
              <a:buSzPct val="98050"/>
              <a:buFont typeface="Arial"/>
              <a:buChar char="•"/>
              <a:defRPr b="0" i="0" sz="1961" u="none" cap="none" strike="noStrike">
                <a:solidFill>
                  <a:schemeClr val="dk1"/>
                </a:solidFill>
                <a:latin typeface="Quattrocento Sans"/>
                <a:ea typeface="Quattrocento Sans"/>
                <a:cs typeface="Quattrocento Sans"/>
                <a:sym typeface="Quattrocento Sans"/>
              </a:defRPr>
            </a:lvl9pPr>
          </a:lstStyle>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Two Column Non-bulleted text">
    <p:spTree>
      <p:nvGrpSpPr>
        <p:cNvPr id="332" name="Shape 332"/>
        <p:cNvGrpSpPr/>
        <p:nvPr/>
      </p:nvGrpSpPr>
      <p:grpSpPr>
        <a:xfrm>
          <a:off x="0" y="0"/>
          <a:ext cx="0" cy="0"/>
          <a:chOff x="0" y="0"/>
          <a:chExt cx="0" cy="0"/>
        </a:xfrm>
      </p:grpSpPr>
      <p:sp>
        <p:nvSpPr>
          <p:cNvPr id="333" name="Shape 333"/>
          <p:cNvSpPr txBox="1"/>
          <p:nvPr>
            <p:ph type="title"/>
          </p:nvPr>
        </p:nvSpPr>
        <p:spPr>
          <a:xfrm>
            <a:off x="201929" y="289511"/>
            <a:ext cx="8742000" cy="899700"/>
          </a:xfrm>
          <a:prstGeom prst="rect">
            <a:avLst/>
          </a:prstGeom>
          <a:noFill/>
          <a:ln>
            <a:noFill/>
          </a:ln>
        </p:spPr>
        <p:txBody>
          <a:bodyPr anchorCtr="0" anchor="t" bIns="91425" lIns="91425" rIns="91425" tIns="91425"/>
          <a:lstStyle>
            <a:lvl1pPr indent="0" lvl="0" marL="0" marR="0" rtl="0" algn="l">
              <a:lnSpc>
                <a:spcPct val="90000"/>
              </a:lnSpc>
              <a:spcBef>
                <a:spcPts val="0"/>
              </a:spcBef>
              <a:buClr>
                <a:schemeClr val="dk1"/>
              </a:buClr>
              <a:buFont typeface="Quattrocento Sans"/>
              <a:buNone/>
              <a:defRPr b="0" i="0" sz="4705" u="none" cap="none" strike="noStrike">
                <a:solidFill>
                  <a:schemeClr val="dk1"/>
                </a:solidFill>
                <a:latin typeface="Quattrocento Sans"/>
                <a:ea typeface="Quattrocento Sans"/>
                <a:cs typeface="Quattrocento Sans"/>
                <a:sym typeface="Quattrocento Sans"/>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
        <p:nvSpPr>
          <p:cNvPr id="334" name="Shape 334"/>
          <p:cNvSpPr txBox="1"/>
          <p:nvPr>
            <p:ph idx="1" type="body"/>
          </p:nvPr>
        </p:nvSpPr>
        <p:spPr>
          <a:xfrm>
            <a:off x="201930" y="1189175"/>
            <a:ext cx="4033800" cy="1877100"/>
          </a:xfrm>
          <a:prstGeom prst="rect">
            <a:avLst/>
          </a:prstGeom>
          <a:noFill/>
          <a:ln>
            <a:noFill/>
          </a:ln>
        </p:spPr>
        <p:txBody>
          <a:bodyPr anchorCtr="0" anchor="t" bIns="91425" lIns="91425" rIns="91425" tIns="91425"/>
          <a:lstStyle>
            <a:lvl1pPr indent="0" lvl="0" marL="0" marR="0" rtl="0" algn="l">
              <a:lnSpc>
                <a:spcPct val="90000"/>
              </a:lnSpc>
              <a:spcBef>
                <a:spcPts val="1200"/>
              </a:spcBef>
              <a:spcAft>
                <a:spcPts val="0"/>
              </a:spcAft>
              <a:buClr>
                <a:schemeClr val="dk1"/>
              </a:buClr>
              <a:buFont typeface="Noto Sans Symbols"/>
              <a:buNone/>
              <a:defRPr b="0" i="0" sz="3137" u="none" cap="none" strike="noStrike">
                <a:solidFill>
                  <a:schemeClr val="dk1"/>
                </a:solidFill>
                <a:latin typeface="Quattrocento Sans"/>
                <a:ea typeface="Quattrocento Sans"/>
                <a:cs typeface="Quattrocento Sans"/>
                <a:sym typeface="Quattrocento Sans"/>
              </a:defRPr>
            </a:lvl1pPr>
            <a:lvl2pPr indent="0" lvl="1" marL="0" marR="0" rtl="0" algn="l">
              <a:lnSpc>
                <a:spcPct val="90000"/>
              </a:lnSpc>
              <a:spcBef>
                <a:spcPts val="392"/>
              </a:spcBef>
              <a:spcAft>
                <a:spcPts val="0"/>
              </a:spcAft>
              <a:buClr>
                <a:schemeClr val="dk1"/>
              </a:buClr>
              <a:buFont typeface="Arial"/>
              <a:buNone/>
              <a:defRPr b="0" i="0" sz="1961" u="none" cap="none" strike="noStrike">
                <a:solidFill>
                  <a:schemeClr val="dk1"/>
                </a:solidFill>
                <a:latin typeface="Quattrocento Sans"/>
                <a:ea typeface="Quattrocento Sans"/>
                <a:cs typeface="Quattrocento Sans"/>
                <a:sym typeface="Quattrocento Sans"/>
              </a:defRPr>
            </a:lvl2pPr>
            <a:lvl3pPr indent="-11309" lvl="2" marL="227209" marR="0" rtl="0" algn="l">
              <a:lnSpc>
                <a:spcPct val="90000"/>
              </a:lnSpc>
              <a:spcBef>
                <a:spcPts val="392"/>
              </a:spcBef>
              <a:spcAft>
                <a:spcPts val="0"/>
              </a:spcAft>
              <a:buClr>
                <a:schemeClr val="dk1"/>
              </a:buClr>
              <a:buFont typeface="Arial"/>
              <a:buNone/>
              <a:defRPr b="0" i="0" sz="1961" u="none" cap="none" strike="noStrike">
                <a:solidFill>
                  <a:schemeClr val="dk1"/>
                </a:solidFill>
                <a:latin typeface="Quattrocento Sans"/>
                <a:ea typeface="Quattrocento Sans"/>
                <a:cs typeface="Quattrocento Sans"/>
                <a:sym typeface="Quattrocento Sans"/>
              </a:defRPr>
            </a:lvl3pPr>
            <a:lvl4pPr indent="-6805" lvl="3" marL="451305" marR="0" rtl="0" algn="l">
              <a:lnSpc>
                <a:spcPct val="90000"/>
              </a:lnSpc>
              <a:spcBef>
                <a:spcPts val="353"/>
              </a:spcBef>
              <a:spcAft>
                <a:spcPts val="0"/>
              </a:spcAft>
              <a:buClr>
                <a:schemeClr val="dk1"/>
              </a:buClr>
              <a:buFont typeface="Arial"/>
              <a:buNone/>
              <a:defRPr b="0" i="0" sz="1765" u="none" cap="none" strike="noStrike">
                <a:solidFill>
                  <a:schemeClr val="dk1"/>
                </a:solidFill>
                <a:latin typeface="Quattrocento Sans"/>
                <a:ea typeface="Quattrocento Sans"/>
                <a:cs typeface="Quattrocento Sans"/>
                <a:sym typeface="Quattrocento Sans"/>
              </a:defRPr>
            </a:lvl4pPr>
            <a:lvl5pPr indent="-11889" lvl="4" marL="672289" marR="0" rtl="0" algn="l">
              <a:lnSpc>
                <a:spcPct val="90000"/>
              </a:lnSpc>
              <a:spcBef>
                <a:spcPts val="353"/>
              </a:spcBef>
              <a:spcAft>
                <a:spcPts val="0"/>
              </a:spcAft>
              <a:buClr>
                <a:schemeClr val="dk1"/>
              </a:buClr>
              <a:buFont typeface="Arial"/>
              <a:buNone/>
              <a:defRPr b="0" i="0" sz="1765" u="none" cap="none" strike="noStrike">
                <a:solidFill>
                  <a:schemeClr val="dk1"/>
                </a:solidFill>
                <a:latin typeface="Quattrocento Sans"/>
                <a:ea typeface="Quattrocento Sans"/>
                <a:cs typeface="Quattrocento Sans"/>
                <a:sym typeface="Quattrocento Sans"/>
              </a:defRPr>
            </a:lvl5pPr>
            <a:lvl6pPr indent="-116685" lvl="5" marL="2514508" marR="0" rtl="0" algn="l">
              <a:spcBef>
                <a:spcPts val="392"/>
              </a:spcBef>
              <a:buClr>
                <a:schemeClr val="dk1"/>
              </a:buClr>
              <a:buSzPct val="98050"/>
              <a:buFont typeface="Arial"/>
              <a:buChar char="•"/>
              <a:defRPr b="0" i="0" sz="1961" u="none" cap="none" strike="noStrike">
                <a:solidFill>
                  <a:schemeClr val="dk1"/>
                </a:solidFill>
                <a:latin typeface="Quattrocento Sans"/>
                <a:ea typeface="Quattrocento Sans"/>
                <a:cs typeface="Quattrocento Sans"/>
                <a:sym typeface="Quattrocento Sans"/>
              </a:defRPr>
            </a:lvl6pPr>
            <a:lvl7pPr indent="-116669" lvl="6" marL="2971693" marR="0" rtl="0" algn="l">
              <a:spcBef>
                <a:spcPts val="392"/>
              </a:spcBef>
              <a:buClr>
                <a:schemeClr val="dk1"/>
              </a:buClr>
              <a:buSzPct val="98050"/>
              <a:buFont typeface="Arial"/>
              <a:buChar char="•"/>
              <a:defRPr b="0" i="0" sz="1961" u="none" cap="none" strike="noStrike">
                <a:solidFill>
                  <a:schemeClr val="dk1"/>
                </a:solidFill>
                <a:latin typeface="Quattrocento Sans"/>
                <a:ea typeface="Quattrocento Sans"/>
                <a:cs typeface="Quattrocento Sans"/>
                <a:sym typeface="Quattrocento Sans"/>
              </a:defRPr>
            </a:lvl7pPr>
            <a:lvl8pPr indent="-116653" lvl="7" marL="3428876" marR="0" rtl="0" algn="l">
              <a:spcBef>
                <a:spcPts val="392"/>
              </a:spcBef>
              <a:buClr>
                <a:schemeClr val="dk1"/>
              </a:buClr>
              <a:buSzPct val="98050"/>
              <a:buFont typeface="Arial"/>
              <a:buChar char="•"/>
              <a:defRPr b="0" i="0" sz="1961" u="none" cap="none" strike="noStrike">
                <a:solidFill>
                  <a:schemeClr val="dk1"/>
                </a:solidFill>
                <a:latin typeface="Quattrocento Sans"/>
                <a:ea typeface="Quattrocento Sans"/>
                <a:cs typeface="Quattrocento Sans"/>
                <a:sym typeface="Quattrocento Sans"/>
              </a:defRPr>
            </a:lvl8pPr>
            <a:lvl9pPr indent="-116637" lvl="8" marL="3886060" marR="0" rtl="0" algn="l">
              <a:spcBef>
                <a:spcPts val="392"/>
              </a:spcBef>
              <a:buClr>
                <a:schemeClr val="dk1"/>
              </a:buClr>
              <a:buSzPct val="98050"/>
              <a:buFont typeface="Arial"/>
              <a:buChar char="•"/>
              <a:defRPr b="0" i="0" sz="1961" u="none" cap="none" strike="noStrike">
                <a:solidFill>
                  <a:schemeClr val="dk1"/>
                </a:solidFill>
                <a:latin typeface="Quattrocento Sans"/>
                <a:ea typeface="Quattrocento Sans"/>
                <a:cs typeface="Quattrocento Sans"/>
                <a:sym typeface="Quattrocento Sans"/>
              </a:defRPr>
            </a:lvl9pPr>
          </a:lstStyle>
          <a:p/>
        </p:txBody>
      </p:sp>
      <p:sp>
        <p:nvSpPr>
          <p:cNvPr id="335" name="Shape 335"/>
          <p:cNvSpPr txBox="1"/>
          <p:nvPr>
            <p:ph idx="2" type="body"/>
          </p:nvPr>
        </p:nvSpPr>
        <p:spPr>
          <a:xfrm>
            <a:off x="4908160" y="1189175"/>
            <a:ext cx="4033799" cy="1877100"/>
          </a:xfrm>
          <a:prstGeom prst="rect">
            <a:avLst/>
          </a:prstGeom>
          <a:noFill/>
          <a:ln>
            <a:noFill/>
          </a:ln>
        </p:spPr>
        <p:txBody>
          <a:bodyPr anchorCtr="0" anchor="t" bIns="91425" lIns="91425" rIns="91425" tIns="91425"/>
          <a:lstStyle>
            <a:lvl1pPr indent="0" lvl="0" marL="0" marR="0" rtl="0" algn="l">
              <a:lnSpc>
                <a:spcPct val="90000"/>
              </a:lnSpc>
              <a:spcBef>
                <a:spcPts val="1200"/>
              </a:spcBef>
              <a:spcAft>
                <a:spcPts val="0"/>
              </a:spcAft>
              <a:buClr>
                <a:schemeClr val="dk1"/>
              </a:buClr>
              <a:buFont typeface="Noto Sans Symbols"/>
              <a:buNone/>
              <a:defRPr b="0" i="0" sz="3137" u="none" cap="none" strike="noStrike">
                <a:solidFill>
                  <a:schemeClr val="dk1"/>
                </a:solidFill>
                <a:latin typeface="Quattrocento Sans"/>
                <a:ea typeface="Quattrocento Sans"/>
                <a:cs typeface="Quattrocento Sans"/>
                <a:sym typeface="Quattrocento Sans"/>
              </a:defRPr>
            </a:lvl1pPr>
            <a:lvl2pPr indent="0" lvl="1" marL="0" marR="0" rtl="0" algn="l">
              <a:lnSpc>
                <a:spcPct val="90000"/>
              </a:lnSpc>
              <a:spcBef>
                <a:spcPts val="392"/>
              </a:spcBef>
              <a:spcAft>
                <a:spcPts val="0"/>
              </a:spcAft>
              <a:buClr>
                <a:schemeClr val="dk1"/>
              </a:buClr>
              <a:buFont typeface="Arial"/>
              <a:buNone/>
              <a:defRPr b="0" i="0" sz="1961" u="none" cap="none" strike="noStrike">
                <a:solidFill>
                  <a:schemeClr val="dk1"/>
                </a:solidFill>
                <a:latin typeface="Quattrocento Sans"/>
                <a:ea typeface="Quattrocento Sans"/>
                <a:cs typeface="Quattrocento Sans"/>
                <a:sym typeface="Quattrocento Sans"/>
              </a:defRPr>
            </a:lvl2pPr>
            <a:lvl3pPr indent="-11309" lvl="2" marL="227209" marR="0" rtl="0" algn="l">
              <a:lnSpc>
                <a:spcPct val="90000"/>
              </a:lnSpc>
              <a:spcBef>
                <a:spcPts val="392"/>
              </a:spcBef>
              <a:spcAft>
                <a:spcPts val="0"/>
              </a:spcAft>
              <a:buClr>
                <a:schemeClr val="dk1"/>
              </a:buClr>
              <a:buFont typeface="Arial"/>
              <a:buNone/>
              <a:defRPr b="0" i="0" sz="1961" u="none" cap="none" strike="noStrike">
                <a:solidFill>
                  <a:schemeClr val="dk1"/>
                </a:solidFill>
                <a:latin typeface="Quattrocento Sans"/>
                <a:ea typeface="Quattrocento Sans"/>
                <a:cs typeface="Quattrocento Sans"/>
                <a:sym typeface="Quattrocento Sans"/>
              </a:defRPr>
            </a:lvl3pPr>
            <a:lvl4pPr indent="-6805" lvl="3" marL="451305" marR="0" rtl="0" algn="l">
              <a:lnSpc>
                <a:spcPct val="90000"/>
              </a:lnSpc>
              <a:spcBef>
                <a:spcPts val="353"/>
              </a:spcBef>
              <a:spcAft>
                <a:spcPts val="0"/>
              </a:spcAft>
              <a:buClr>
                <a:schemeClr val="dk1"/>
              </a:buClr>
              <a:buFont typeface="Arial"/>
              <a:buNone/>
              <a:defRPr b="0" i="0" sz="1765" u="none" cap="none" strike="noStrike">
                <a:solidFill>
                  <a:schemeClr val="dk1"/>
                </a:solidFill>
                <a:latin typeface="Quattrocento Sans"/>
                <a:ea typeface="Quattrocento Sans"/>
                <a:cs typeface="Quattrocento Sans"/>
                <a:sym typeface="Quattrocento Sans"/>
              </a:defRPr>
            </a:lvl4pPr>
            <a:lvl5pPr indent="-11889" lvl="4" marL="672289" marR="0" rtl="0" algn="l">
              <a:lnSpc>
                <a:spcPct val="90000"/>
              </a:lnSpc>
              <a:spcBef>
                <a:spcPts val="353"/>
              </a:spcBef>
              <a:spcAft>
                <a:spcPts val="0"/>
              </a:spcAft>
              <a:buClr>
                <a:schemeClr val="dk1"/>
              </a:buClr>
              <a:buFont typeface="Arial"/>
              <a:buNone/>
              <a:defRPr b="0" i="0" sz="1765" u="none" cap="none" strike="noStrike">
                <a:solidFill>
                  <a:schemeClr val="dk1"/>
                </a:solidFill>
                <a:latin typeface="Quattrocento Sans"/>
                <a:ea typeface="Quattrocento Sans"/>
                <a:cs typeface="Quattrocento Sans"/>
                <a:sym typeface="Quattrocento Sans"/>
              </a:defRPr>
            </a:lvl5pPr>
            <a:lvl6pPr indent="-116685" lvl="5" marL="2514508" marR="0" rtl="0" algn="l">
              <a:spcBef>
                <a:spcPts val="392"/>
              </a:spcBef>
              <a:buClr>
                <a:schemeClr val="dk1"/>
              </a:buClr>
              <a:buSzPct val="98050"/>
              <a:buFont typeface="Arial"/>
              <a:buChar char="•"/>
              <a:defRPr b="0" i="0" sz="1961" u="none" cap="none" strike="noStrike">
                <a:solidFill>
                  <a:schemeClr val="dk1"/>
                </a:solidFill>
                <a:latin typeface="Quattrocento Sans"/>
                <a:ea typeface="Quattrocento Sans"/>
                <a:cs typeface="Quattrocento Sans"/>
                <a:sym typeface="Quattrocento Sans"/>
              </a:defRPr>
            </a:lvl6pPr>
            <a:lvl7pPr indent="-116669" lvl="6" marL="2971693" marR="0" rtl="0" algn="l">
              <a:spcBef>
                <a:spcPts val="392"/>
              </a:spcBef>
              <a:buClr>
                <a:schemeClr val="dk1"/>
              </a:buClr>
              <a:buSzPct val="98050"/>
              <a:buFont typeface="Arial"/>
              <a:buChar char="•"/>
              <a:defRPr b="0" i="0" sz="1961" u="none" cap="none" strike="noStrike">
                <a:solidFill>
                  <a:schemeClr val="dk1"/>
                </a:solidFill>
                <a:latin typeface="Quattrocento Sans"/>
                <a:ea typeface="Quattrocento Sans"/>
                <a:cs typeface="Quattrocento Sans"/>
                <a:sym typeface="Quattrocento Sans"/>
              </a:defRPr>
            </a:lvl7pPr>
            <a:lvl8pPr indent="-116653" lvl="7" marL="3428876" marR="0" rtl="0" algn="l">
              <a:spcBef>
                <a:spcPts val="392"/>
              </a:spcBef>
              <a:buClr>
                <a:schemeClr val="dk1"/>
              </a:buClr>
              <a:buSzPct val="98050"/>
              <a:buFont typeface="Arial"/>
              <a:buChar char="•"/>
              <a:defRPr b="0" i="0" sz="1961" u="none" cap="none" strike="noStrike">
                <a:solidFill>
                  <a:schemeClr val="dk1"/>
                </a:solidFill>
                <a:latin typeface="Quattrocento Sans"/>
                <a:ea typeface="Quattrocento Sans"/>
                <a:cs typeface="Quattrocento Sans"/>
                <a:sym typeface="Quattrocento Sans"/>
              </a:defRPr>
            </a:lvl8pPr>
            <a:lvl9pPr indent="-116637" lvl="8" marL="3886060" marR="0" rtl="0" algn="l">
              <a:spcBef>
                <a:spcPts val="392"/>
              </a:spcBef>
              <a:buClr>
                <a:schemeClr val="dk1"/>
              </a:buClr>
              <a:buSzPct val="98050"/>
              <a:buFont typeface="Arial"/>
              <a:buChar char="•"/>
              <a:defRPr b="0" i="0" sz="1961" u="none" cap="none" strike="noStrike">
                <a:solidFill>
                  <a:schemeClr val="dk1"/>
                </a:solidFill>
                <a:latin typeface="Quattrocento Sans"/>
                <a:ea typeface="Quattrocento Sans"/>
                <a:cs typeface="Quattrocento Sans"/>
                <a:sym typeface="Quattrocento Sans"/>
              </a:defRPr>
            </a:lvl9pPr>
          </a:lstStyle>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Two Column Bullet text 1st level color">
    <p:spTree>
      <p:nvGrpSpPr>
        <p:cNvPr id="336" name="Shape 336"/>
        <p:cNvGrpSpPr/>
        <p:nvPr/>
      </p:nvGrpSpPr>
      <p:grpSpPr>
        <a:xfrm>
          <a:off x="0" y="0"/>
          <a:ext cx="0" cy="0"/>
          <a:chOff x="0" y="0"/>
          <a:chExt cx="0" cy="0"/>
        </a:xfrm>
      </p:grpSpPr>
      <p:sp>
        <p:nvSpPr>
          <p:cNvPr id="337" name="Shape 337"/>
          <p:cNvSpPr txBox="1"/>
          <p:nvPr>
            <p:ph type="title"/>
          </p:nvPr>
        </p:nvSpPr>
        <p:spPr>
          <a:xfrm>
            <a:off x="201929" y="289511"/>
            <a:ext cx="8742000" cy="899700"/>
          </a:xfrm>
          <a:prstGeom prst="rect">
            <a:avLst/>
          </a:prstGeom>
          <a:noFill/>
          <a:ln>
            <a:noFill/>
          </a:ln>
        </p:spPr>
        <p:txBody>
          <a:bodyPr anchorCtr="0" anchor="t" bIns="91425" lIns="91425" rIns="91425" tIns="91425"/>
          <a:lstStyle>
            <a:lvl1pPr indent="0" lvl="0" marL="0" marR="0" rtl="0" algn="l">
              <a:lnSpc>
                <a:spcPct val="90000"/>
              </a:lnSpc>
              <a:spcBef>
                <a:spcPts val="0"/>
              </a:spcBef>
              <a:buClr>
                <a:schemeClr val="dk1"/>
              </a:buClr>
              <a:buFont typeface="Quattrocento Sans"/>
              <a:buNone/>
              <a:defRPr b="0" i="0" sz="4705" u="none" cap="none" strike="noStrike">
                <a:solidFill>
                  <a:schemeClr val="dk1"/>
                </a:solidFill>
                <a:latin typeface="Quattrocento Sans"/>
                <a:ea typeface="Quattrocento Sans"/>
                <a:cs typeface="Quattrocento Sans"/>
                <a:sym typeface="Quattrocento Sans"/>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
        <p:nvSpPr>
          <p:cNvPr id="338" name="Shape 338"/>
          <p:cNvSpPr txBox="1"/>
          <p:nvPr>
            <p:ph idx="1" type="body"/>
          </p:nvPr>
        </p:nvSpPr>
        <p:spPr>
          <a:xfrm>
            <a:off x="201930" y="1189175"/>
            <a:ext cx="4033800" cy="1946700"/>
          </a:xfrm>
          <a:prstGeom prst="rect">
            <a:avLst/>
          </a:prstGeom>
          <a:noFill/>
          <a:ln>
            <a:noFill/>
          </a:ln>
        </p:spPr>
        <p:txBody>
          <a:bodyPr anchorCtr="0" anchor="t" bIns="91425" lIns="91425" rIns="91425" tIns="91425"/>
          <a:lstStyle>
            <a:lvl1pPr indent="-102397" lvl="0" marL="281677" marR="0" rtl="0" algn="l">
              <a:lnSpc>
                <a:spcPct val="90000"/>
              </a:lnSpc>
              <a:spcBef>
                <a:spcPts val="1200"/>
              </a:spcBef>
              <a:spcAft>
                <a:spcPts val="0"/>
              </a:spcAft>
              <a:buClr>
                <a:schemeClr val="dk2"/>
              </a:buClr>
              <a:buSzPct val="91074"/>
              <a:buFont typeface="Arial"/>
              <a:buChar char="•"/>
              <a:defRPr b="0" i="0" sz="3137" u="none" cap="none" strike="noStrike">
                <a:solidFill>
                  <a:schemeClr val="dk2"/>
                </a:solidFill>
                <a:latin typeface="Quattrocento Sans"/>
                <a:ea typeface="Quattrocento Sans"/>
                <a:cs typeface="Quattrocento Sans"/>
                <a:sym typeface="Quattrocento Sans"/>
              </a:defRPr>
            </a:lvl1pPr>
            <a:lvl2pPr indent="-94128" lvl="1" marL="520702" marR="0" rtl="0" algn="l">
              <a:lnSpc>
                <a:spcPct val="90000"/>
              </a:lnSpc>
              <a:spcBef>
                <a:spcPts val="471"/>
              </a:spcBef>
              <a:spcAft>
                <a:spcPts val="0"/>
              </a:spcAft>
              <a:buClr>
                <a:schemeClr val="dk1"/>
              </a:buClr>
              <a:buSzPct val="88237"/>
              <a:buFont typeface="Arial"/>
              <a:buChar char="•"/>
              <a:defRPr b="0" i="0" sz="2353" u="none" cap="none" strike="noStrike">
                <a:solidFill>
                  <a:schemeClr val="dk1"/>
                </a:solidFill>
                <a:latin typeface="Quattrocento Sans"/>
                <a:ea typeface="Quattrocento Sans"/>
                <a:cs typeface="Quattrocento Sans"/>
                <a:sym typeface="Quattrocento Sans"/>
              </a:defRPr>
            </a:lvl2pPr>
            <a:lvl3pPr indent="-53031" lvl="2" marL="685802" marR="0" rtl="0" algn="l">
              <a:lnSpc>
                <a:spcPct val="90000"/>
              </a:lnSpc>
              <a:spcBef>
                <a:spcPts val="392"/>
              </a:spcBef>
              <a:spcAft>
                <a:spcPts val="0"/>
              </a:spcAft>
              <a:buClr>
                <a:schemeClr val="dk1"/>
              </a:buClr>
              <a:buSzPct val="88245"/>
              <a:buFont typeface="Arial"/>
              <a:buChar char="•"/>
              <a:defRPr b="0" i="0" sz="1961" u="none" cap="none" strike="noStrike">
                <a:solidFill>
                  <a:schemeClr val="dk1"/>
                </a:solidFill>
                <a:latin typeface="Quattrocento Sans"/>
                <a:ea typeface="Quattrocento Sans"/>
                <a:cs typeface="Quattrocento Sans"/>
                <a:sym typeface="Quattrocento Sans"/>
              </a:defRPr>
            </a:lvl3pPr>
            <a:lvl4pPr indent="-76932" lvl="3" marL="863602" marR="0" rtl="0" algn="l">
              <a:lnSpc>
                <a:spcPct val="90000"/>
              </a:lnSpc>
              <a:spcBef>
                <a:spcPts val="353"/>
              </a:spcBef>
              <a:spcAft>
                <a:spcPts val="0"/>
              </a:spcAft>
              <a:buClr>
                <a:schemeClr val="dk1"/>
              </a:buClr>
              <a:buSzPct val="88250"/>
              <a:buFont typeface="Arial"/>
              <a:buChar char="•"/>
              <a:defRPr b="0" i="0" sz="1765" u="none" cap="none" strike="noStrike">
                <a:solidFill>
                  <a:schemeClr val="dk1"/>
                </a:solidFill>
                <a:latin typeface="Quattrocento Sans"/>
                <a:ea typeface="Quattrocento Sans"/>
                <a:cs typeface="Quattrocento Sans"/>
                <a:sym typeface="Quattrocento Sans"/>
              </a:defRPr>
            </a:lvl4pPr>
            <a:lvl5pPr indent="-64234" lvl="4" marL="1028703" marR="0" rtl="0" algn="l">
              <a:lnSpc>
                <a:spcPct val="90000"/>
              </a:lnSpc>
              <a:spcBef>
                <a:spcPts val="353"/>
              </a:spcBef>
              <a:spcAft>
                <a:spcPts val="0"/>
              </a:spcAft>
              <a:buClr>
                <a:schemeClr val="dk1"/>
              </a:buClr>
              <a:buSzPct val="88250"/>
              <a:buFont typeface="Arial"/>
              <a:buChar char="•"/>
              <a:defRPr b="0" i="0" sz="1765" u="none" cap="none" strike="noStrike">
                <a:solidFill>
                  <a:schemeClr val="dk1"/>
                </a:solidFill>
                <a:latin typeface="Quattrocento Sans"/>
                <a:ea typeface="Quattrocento Sans"/>
                <a:cs typeface="Quattrocento Sans"/>
                <a:sym typeface="Quattrocento Sans"/>
              </a:defRPr>
            </a:lvl5pPr>
            <a:lvl6pPr indent="-116685" lvl="5" marL="2514508" marR="0" rtl="0" algn="l">
              <a:spcBef>
                <a:spcPts val="392"/>
              </a:spcBef>
              <a:buClr>
                <a:schemeClr val="dk1"/>
              </a:buClr>
              <a:buSzPct val="98050"/>
              <a:buFont typeface="Arial"/>
              <a:buChar char="•"/>
              <a:defRPr b="0" i="0" sz="1961" u="none" cap="none" strike="noStrike">
                <a:solidFill>
                  <a:schemeClr val="dk1"/>
                </a:solidFill>
                <a:latin typeface="Quattrocento Sans"/>
                <a:ea typeface="Quattrocento Sans"/>
                <a:cs typeface="Quattrocento Sans"/>
                <a:sym typeface="Quattrocento Sans"/>
              </a:defRPr>
            </a:lvl6pPr>
            <a:lvl7pPr indent="-116669" lvl="6" marL="2971693" marR="0" rtl="0" algn="l">
              <a:spcBef>
                <a:spcPts val="392"/>
              </a:spcBef>
              <a:buClr>
                <a:schemeClr val="dk1"/>
              </a:buClr>
              <a:buSzPct val="98050"/>
              <a:buFont typeface="Arial"/>
              <a:buChar char="•"/>
              <a:defRPr b="0" i="0" sz="1961" u="none" cap="none" strike="noStrike">
                <a:solidFill>
                  <a:schemeClr val="dk1"/>
                </a:solidFill>
                <a:latin typeface="Quattrocento Sans"/>
                <a:ea typeface="Quattrocento Sans"/>
                <a:cs typeface="Quattrocento Sans"/>
                <a:sym typeface="Quattrocento Sans"/>
              </a:defRPr>
            </a:lvl7pPr>
            <a:lvl8pPr indent="-116653" lvl="7" marL="3428876" marR="0" rtl="0" algn="l">
              <a:spcBef>
                <a:spcPts val="392"/>
              </a:spcBef>
              <a:buClr>
                <a:schemeClr val="dk1"/>
              </a:buClr>
              <a:buSzPct val="98050"/>
              <a:buFont typeface="Arial"/>
              <a:buChar char="•"/>
              <a:defRPr b="0" i="0" sz="1961" u="none" cap="none" strike="noStrike">
                <a:solidFill>
                  <a:schemeClr val="dk1"/>
                </a:solidFill>
                <a:latin typeface="Quattrocento Sans"/>
                <a:ea typeface="Quattrocento Sans"/>
                <a:cs typeface="Quattrocento Sans"/>
                <a:sym typeface="Quattrocento Sans"/>
              </a:defRPr>
            </a:lvl8pPr>
            <a:lvl9pPr indent="-116637" lvl="8" marL="3886060" marR="0" rtl="0" algn="l">
              <a:spcBef>
                <a:spcPts val="392"/>
              </a:spcBef>
              <a:buClr>
                <a:schemeClr val="dk1"/>
              </a:buClr>
              <a:buSzPct val="98050"/>
              <a:buFont typeface="Arial"/>
              <a:buChar char="•"/>
              <a:defRPr b="0" i="0" sz="1961" u="none" cap="none" strike="noStrike">
                <a:solidFill>
                  <a:schemeClr val="dk1"/>
                </a:solidFill>
                <a:latin typeface="Quattrocento Sans"/>
                <a:ea typeface="Quattrocento Sans"/>
                <a:cs typeface="Quattrocento Sans"/>
                <a:sym typeface="Quattrocento Sans"/>
              </a:defRPr>
            </a:lvl9pPr>
          </a:lstStyle>
          <a:p/>
        </p:txBody>
      </p:sp>
      <p:sp>
        <p:nvSpPr>
          <p:cNvPr id="339" name="Shape 339"/>
          <p:cNvSpPr txBox="1"/>
          <p:nvPr>
            <p:ph idx="2" type="body"/>
          </p:nvPr>
        </p:nvSpPr>
        <p:spPr>
          <a:xfrm>
            <a:off x="4908160" y="1189175"/>
            <a:ext cx="4033799" cy="1946700"/>
          </a:xfrm>
          <a:prstGeom prst="rect">
            <a:avLst/>
          </a:prstGeom>
          <a:noFill/>
          <a:ln>
            <a:noFill/>
          </a:ln>
        </p:spPr>
        <p:txBody>
          <a:bodyPr anchorCtr="0" anchor="t" bIns="91425" lIns="91425" rIns="91425" tIns="91425"/>
          <a:lstStyle>
            <a:lvl1pPr indent="-102397" lvl="0" marL="281677" marR="0" rtl="0" algn="l">
              <a:lnSpc>
                <a:spcPct val="90000"/>
              </a:lnSpc>
              <a:spcBef>
                <a:spcPts val="1200"/>
              </a:spcBef>
              <a:spcAft>
                <a:spcPts val="0"/>
              </a:spcAft>
              <a:buClr>
                <a:schemeClr val="dk2"/>
              </a:buClr>
              <a:buSzPct val="91074"/>
              <a:buFont typeface="Arial"/>
              <a:buChar char="•"/>
              <a:defRPr b="0" i="0" sz="3137" u="none" cap="none" strike="noStrike">
                <a:solidFill>
                  <a:schemeClr val="dk2"/>
                </a:solidFill>
                <a:latin typeface="Quattrocento Sans"/>
                <a:ea typeface="Quattrocento Sans"/>
                <a:cs typeface="Quattrocento Sans"/>
                <a:sym typeface="Quattrocento Sans"/>
              </a:defRPr>
            </a:lvl1pPr>
            <a:lvl2pPr indent="-94128" lvl="1" marL="520702" marR="0" rtl="0" algn="l">
              <a:lnSpc>
                <a:spcPct val="90000"/>
              </a:lnSpc>
              <a:spcBef>
                <a:spcPts val="471"/>
              </a:spcBef>
              <a:spcAft>
                <a:spcPts val="0"/>
              </a:spcAft>
              <a:buClr>
                <a:schemeClr val="dk1"/>
              </a:buClr>
              <a:buSzPct val="88237"/>
              <a:buFont typeface="Arial"/>
              <a:buChar char="•"/>
              <a:defRPr b="0" i="0" sz="2353" u="none" cap="none" strike="noStrike">
                <a:solidFill>
                  <a:schemeClr val="dk1"/>
                </a:solidFill>
                <a:latin typeface="Quattrocento Sans"/>
                <a:ea typeface="Quattrocento Sans"/>
                <a:cs typeface="Quattrocento Sans"/>
                <a:sym typeface="Quattrocento Sans"/>
              </a:defRPr>
            </a:lvl2pPr>
            <a:lvl3pPr indent="-53031" lvl="2" marL="685802" marR="0" rtl="0" algn="l">
              <a:lnSpc>
                <a:spcPct val="90000"/>
              </a:lnSpc>
              <a:spcBef>
                <a:spcPts val="392"/>
              </a:spcBef>
              <a:spcAft>
                <a:spcPts val="0"/>
              </a:spcAft>
              <a:buClr>
                <a:schemeClr val="dk1"/>
              </a:buClr>
              <a:buSzPct val="88245"/>
              <a:buFont typeface="Arial"/>
              <a:buChar char="•"/>
              <a:defRPr b="0" i="0" sz="1961" u="none" cap="none" strike="noStrike">
                <a:solidFill>
                  <a:schemeClr val="dk1"/>
                </a:solidFill>
                <a:latin typeface="Quattrocento Sans"/>
                <a:ea typeface="Quattrocento Sans"/>
                <a:cs typeface="Quattrocento Sans"/>
                <a:sym typeface="Quattrocento Sans"/>
              </a:defRPr>
            </a:lvl3pPr>
            <a:lvl4pPr indent="-76932" lvl="3" marL="863602" marR="0" rtl="0" algn="l">
              <a:lnSpc>
                <a:spcPct val="90000"/>
              </a:lnSpc>
              <a:spcBef>
                <a:spcPts val="353"/>
              </a:spcBef>
              <a:spcAft>
                <a:spcPts val="0"/>
              </a:spcAft>
              <a:buClr>
                <a:schemeClr val="dk1"/>
              </a:buClr>
              <a:buSzPct val="88250"/>
              <a:buFont typeface="Arial"/>
              <a:buChar char="•"/>
              <a:defRPr b="0" i="0" sz="1765" u="none" cap="none" strike="noStrike">
                <a:solidFill>
                  <a:schemeClr val="dk1"/>
                </a:solidFill>
                <a:latin typeface="Quattrocento Sans"/>
                <a:ea typeface="Quattrocento Sans"/>
                <a:cs typeface="Quattrocento Sans"/>
                <a:sym typeface="Quattrocento Sans"/>
              </a:defRPr>
            </a:lvl4pPr>
            <a:lvl5pPr indent="-64234" lvl="4" marL="1028703" marR="0" rtl="0" algn="l">
              <a:lnSpc>
                <a:spcPct val="90000"/>
              </a:lnSpc>
              <a:spcBef>
                <a:spcPts val="353"/>
              </a:spcBef>
              <a:spcAft>
                <a:spcPts val="0"/>
              </a:spcAft>
              <a:buClr>
                <a:schemeClr val="dk1"/>
              </a:buClr>
              <a:buSzPct val="88250"/>
              <a:buFont typeface="Arial"/>
              <a:buChar char="•"/>
              <a:defRPr b="0" i="0" sz="1765" u="none" cap="none" strike="noStrike">
                <a:solidFill>
                  <a:schemeClr val="dk1"/>
                </a:solidFill>
                <a:latin typeface="Quattrocento Sans"/>
                <a:ea typeface="Quattrocento Sans"/>
                <a:cs typeface="Quattrocento Sans"/>
                <a:sym typeface="Quattrocento Sans"/>
              </a:defRPr>
            </a:lvl5pPr>
            <a:lvl6pPr indent="-116685" lvl="5" marL="2514508" marR="0" rtl="0" algn="l">
              <a:spcBef>
                <a:spcPts val="392"/>
              </a:spcBef>
              <a:buClr>
                <a:schemeClr val="dk1"/>
              </a:buClr>
              <a:buSzPct val="98050"/>
              <a:buFont typeface="Arial"/>
              <a:buChar char="•"/>
              <a:defRPr b="0" i="0" sz="1961" u="none" cap="none" strike="noStrike">
                <a:solidFill>
                  <a:schemeClr val="dk1"/>
                </a:solidFill>
                <a:latin typeface="Quattrocento Sans"/>
                <a:ea typeface="Quattrocento Sans"/>
                <a:cs typeface="Quattrocento Sans"/>
                <a:sym typeface="Quattrocento Sans"/>
              </a:defRPr>
            </a:lvl6pPr>
            <a:lvl7pPr indent="-116669" lvl="6" marL="2971693" marR="0" rtl="0" algn="l">
              <a:spcBef>
                <a:spcPts val="392"/>
              </a:spcBef>
              <a:buClr>
                <a:schemeClr val="dk1"/>
              </a:buClr>
              <a:buSzPct val="98050"/>
              <a:buFont typeface="Arial"/>
              <a:buChar char="•"/>
              <a:defRPr b="0" i="0" sz="1961" u="none" cap="none" strike="noStrike">
                <a:solidFill>
                  <a:schemeClr val="dk1"/>
                </a:solidFill>
                <a:latin typeface="Quattrocento Sans"/>
                <a:ea typeface="Quattrocento Sans"/>
                <a:cs typeface="Quattrocento Sans"/>
                <a:sym typeface="Quattrocento Sans"/>
              </a:defRPr>
            </a:lvl7pPr>
            <a:lvl8pPr indent="-116653" lvl="7" marL="3428876" marR="0" rtl="0" algn="l">
              <a:spcBef>
                <a:spcPts val="392"/>
              </a:spcBef>
              <a:buClr>
                <a:schemeClr val="dk1"/>
              </a:buClr>
              <a:buSzPct val="98050"/>
              <a:buFont typeface="Arial"/>
              <a:buChar char="•"/>
              <a:defRPr b="0" i="0" sz="1961" u="none" cap="none" strike="noStrike">
                <a:solidFill>
                  <a:schemeClr val="dk1"/>
                </a:solidFill>
                <a:latin typeface="Quattrocento Sans"/>
                <a:ea typeface="Quattrocento Sans"/>
                <a:cs typeface="Quattrocento Sans"/>
                <a:sym typeface="Quattrocento Sans"/>
              </a:defRPr>
            </a:lvl8pPr>
            <a:lvl9pPr indent="-116637" lvl="8" marL="3886060" marR="0" rtl="0" algn="l">
              <a:spcBef>
                <a:spcPts val="392"/>
              </a:spcBef>
              <a:buClr>
                <a:schemeClr val="dk1"/>
              </a:buClr>
              <a:buSzPct val="98050"/>
              <a:buFont typeface="Arial"/>
              <a:buChar char="•"/>
              <a:defRPr b="0" i="0" sz="1961" u="none" cap="none" strike="noStrike">
                <a:solidFill>
                  <a:schemeClr val="dk1"/>
                </a:solidFill>
                <a:latin typeface="Quattrocento Sans"/>
                <a:ea typeface="Quattrocento Sans"/>
                <a:cs typeface="Quattrocento Sans"/>
                <a:sym typeface="Quattrocento Sans"/>
              </a:defRPr>
            </a:lvl9pPr>
          </a:lstStyle>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Two Column Bullet text">
    <p:spTree>
      <p:nvGrpSpPr>
        <p:cNvPr id="340" name="Shape 340"/>
        <p:cNvGrpSpPr/>
        <p:nvPr/>
      </p:nvGrpSpPr>
      <p:grpSpPr>
        <a:xfrm>
          <a:off x="0" y="0"/>
          <a:ext cx="0" cy="0"/>
          <a:chOff x="0" y="0"/>
          <a:chExt cx="0" cy="0"/>
        </a:xfrm>
      </p:grpSpPr>
      <p:sp>
        <p:nvSpPr>
          <p:cNvPr id="341" name="Shape 341"/>
          <p:cNvSpPr txBox="1"/>
          <p:nvPr>
            <p:ph type="title"/>
          </p:nvPr>
        </p:nvSpPr>
        <p:spPr>
          <a:xfrm>
            <a:off x="201929" y="289511"/>
            <a:ext cx="8742000" cy="899700"/>
          </a:xfrm>
          <a:prstGeom prst="rect">
            <a:avLst/>
          </a:prstGeom>
          <a:noFill/>
          <a:ln>
            <a:noFill/>
          </a:ln>
        </p:spPr>
        <p:txBody>
          <a:bodyPr anchorCtr="0" anchor="t" bIns="91425" lIns="91425" rIns="91425" tIns="91425"/>
          <a:lstStyle>
            <a:lvl1pPr indent="0" lvl="0" marL="0" marR="0" rtl="0" algn="l">
              <a:lnSpc>
                <a:spcPct val="90000"/>
              </a:lnSpc>
              <a:spcBef>
                <a:spcPts val="0"/>
              </a:spcBef>
              <a:buClr>
                <a:schemeClr val="dk1"/>
              </a:buClr>
              <a:buFont typeface="Quattrocento Sans"/>
              <a:buNone/>
              <a:defRPr b="0" i="0" sz="4705" u="none" cap="none" strike="noStrike">
                <a:solidFill>
                  <a:schemeClr val="dk1"/>
                </a:solidFill>
                <a:latin typeface="Quattrocento Sans"/>
                <a:ea typeface="Quattrocento Sans"/>
                <a:cs typeface="Quattrocento Sans"/>
                <a:sym typeface="Quattrocento Sans"/>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
        <p:nvSpPr>
          <p:cNvPr id="342" name="Shape 342"/>
          <p:cNvSpPr txBox="1"/>
          <p:nvPr>
            <p:ph idx="1" type="body"/>
          </p:nvPr>
        </p:nvSpPr>
        <p:spPr>
          <a:xfrm>
            <a:off x="201930" y="1189175"/>
            <a:ext cx="4033800" cy="1946700"/>
          </a:xfrm>
          <a:prstGeom prst="rect">
            <a:avLst/>
          </a:prstGeom>
          <a:noFill/>
          <a:ln>
            <a:noFill/>
          </a:ln>
        </p:spPr>
        <p:txBody>
          <a:bodyPr anchorCtr="0" anchor="t" bIns="91425" lIns="91425" rIns="91425" tIns="91425"/>
          <a:lstStyle>
            <a:lvl1pPr indent="-102397" lvl="0" marL="281677" marR="0" rtl="0" algn="l">
              <a:lnSpc>
                <a:spcPct val="90000"/>
              </a:lnSpc>
              <a:spcBef>
                <a:spcPts val="1200"/>
              </a:spcBef>
              <a:spcAft>
                <a:spcPts val="0"/>
              </a:spcAft>
              <a:buClr>
                <a:schemeClr val="dk1"/>
              </a:buClr>
              <a:buSzPct val="91074"/>
              <a:buFont typeface="Arial"/>
              <a:buChar char="•"/>
              <a:defRPr b="0" i="0" sz="3137" u="none" cap="none" strike="noStrike">
                <a:solidFill>
                  <a:schemeClr val="dk1"/>
                </a:solidFill>
                <a:latin typeface="Quattrocento Sans"/>
                <a:ea typeface="Quattrocento Sans"/>
                <a:cs typeface="Quattrocento Sans"/>
                <a:sym typeface="Quattrocento Sans"/>
              </a:defRPr>
            </a:lvl1pPr>
            <a:lvl2pPr indent="-94128" lvl="1" marL="520702" marR="0" rtl="0" algn="l">
              <a:lnSpc>
                <a:spcPct val="90000"/>
              </a:lnSpc>
              <a:spcBef>
                <a:spcPts val="471"/>
              </a:spcBef>
              <a:spcAft>
                <a:spcPts val="0"/>
              </a:spcAft>
              <a:buClr>
                <a:schemeClr val="dk1"/>
              </a:buClr>
              <a:buSzPct val="88237"/>
              <a:buFont typeface="Arial"/>
              <a:buChar char="•"/>
              <a:defRPr b="0" i="0" sz="2353" u="none" cap="none" strike="noStrike">
                <a:solidFill>
                  <a:schemeClr val="dk1"/>
                </a:solidFill>
                <a:latin typeface="Quattrocento Sans"/>
                <a:ea typeface="Quattrocento Sans"/>
                <a:cs typeface="Quattrocento Sans"/>
                <a:sym typeface="Quattrocento Sans"/>
              </a:defRPr>
            </a:lvl2pPr>
            <a:lvl3pPr indent="-53031" lvl="2" marL="685802" marR="0" rtl="0" algn="l">
              <a:lnSpc>
                <a:spcPct val="90000"/>
              </a:lnSpc>
              <a:spcBef>
                <a:spcPts val="392"/>
              </a:spcBef>
              <a:spcAft>
                <a:spcPts val="0"/>
              </a:spcAft>
              <a:buClr>
                <a:schemeClr val="dk1"/>
              </a:buClr>
              <a:buSzPct val="88245"/>
              <a:buFont typeface="Arial"/>
              <a:buChar char="•"/>
              <a:defRPr b="0" i="0" sz="1961" u="none" cap="none" strike="noStrike">
                <a:solidFill>
                  <a:schemeClr val="dk1"/>
                </a:solidFill>
                <a:latin typeface="Quattrocento Sans"/>
                <a:ea typeface="Quattrocento Sans"/>
                <a:cs typeface="Quattrocento Sans"/>
                <a:sym typeface="Quattrocento Sans"/>
              </a:defRPr>
            </a:lvl3pPr>
            <a:lvl4pPr indent="-76932" lvl="3" marL="863602" marR="0" rtl="0" algn="l">
              <a:lnSpc>
                <a:spcPct val="90000"/>
              </a:lnSpc>
              <a:spcBef>
                <a:spcPts val="353"/>
              </a:spcBef>
              <a:spcAft>
                <a:spcPts val="0"/>
              </a:spcAft>
              <a:buClr>
                <a:schemeClr val="dk1"/>
              </a:buClr>
              <a:buSzPct val="88250"/>
              <a:buFont typeface="Arial"/>
              <a:buChar char="•"/>
              <a:defRPr b="0" i="0" sz="1765" u="none" cap="none" strike="noStrike">
                <a:solidFill>
                  <a:schemeClr val="dk1"/>
                </a:solidFill>
                <a:latin typeface="Quattrocento Sans"/>
                <a:ea typeface="Quattrocento Sans"/>
                <a:cs typeface="Quattrocento Sans"/>
                <a:sym typeface="Quattrocento Sans"/>
              </a:defRPr>
            </a:lvl4pPr>
            <a:lvl5pPr indent="-64234" lvl="4" marL="1028703" marR="0" rtl="0" algn="l">
              <a:lnSpc>
                <a:spcPct val="90000"/>
              </a:lnSpc>
              <a:spcBef>
                <a:spcPts val="353"/>
              </a:spcBef>
              <a:spcAft>
                <a:spcPts val="0"/>
              </a:spcAft>
              <a:buClr>
                <a:schemeClr val="dk1"/>
              </a:buClr>
              <a:buSzPct val="88250"/>
              <a:buFont typeface="Arial"/>
              <a:buChar char="•"/>
              <a:defRPr b="0" i="0" sz="1765" u="none" cap="none" strike="noStrike">
                <a:solidFill>
                  <a:schemeClr val="dk1"/>
                </a:solidFill>
                <a:latin typeface="Quattrocento Sans"/>
                <a:ea typeface="Quattrocento Sans"/>
                <a:cs typeface="Quattrocento Sans"/>
                <a:sym typeface="Quattrocento Sans"/>
              </a:defRPr>
            </a:lvl5pPr>
            <a:lvl6pPr indent="-116685" lvl="5" marL="2514508" marR="0" rtl="0" algn="l">
              <a:spcBef>
                <a:spcPts val="392"/>
              </a:spcBef>
              <a:buClr>
                <a:schemeClr val="dk1"/>
              </a:buClr>
              <a:buSzPct val="98050"/>
              <a:buFont typeface="Arial"/>
              <a:buChar char="•"/>
              <a:defRPr b="0" i="0" sz="1961" u="none" cap="none" strike="noStrike">
                <a:solidFill>
                  <a:schemeClr val="dk1"/>
                </a:solidFill>
                <a:latin typeface="Quattrocento Sans"/>
                <a:ea typeface="Quattrocento Sans"/>
                <a:cs typeface="Quattrocento Sans"/>
                <a:sym typeface="Quattrocento Sans"/>
              </a:defRPr>
            </a:lvl6pPr>
            <a:lvl7pPr indent="-116669" lvl="6" marL="2971693" marR="0" rtl="0" algn="l">
              <a:spcBef>
                <a:spcPts val="392"/>
              </a:spcBef>
              <a:buClr>
                <a:schemeClr val="dk1"/>
              </a:buClr>
              <a:buSzPct val="98050"/>
              <a:buFont typeface="Arial"/>
              <a:buChar char="•"/>
              <a:defRPr b="0" i="0" sz="1961" u="none" cap="none" strike="noStrike">
                <a:solidFill>
                  <a:schemeClr val="dk1"/>
                </a:solidFill>
                <a:latin typeface="Quattrocento Sans"/>
                <a:ea typeface="Quattrocento Sans"/>
                <a:cs typeface="Quattrocento Sans"/>
                <a:sym typeface="Quattrocento Sans"/>
              </a:defRPr>
            </a:lvl7pPr>
            <a:lvl8pPr indent="-116653" lvl="7" marL="3428876" marR="0" rtl="0" algn="l">
              <a:spcBef>
                <a:spcPts val="392"/>
              </a:spcBef>
              <a:buClr>
                <a:schemeClr val="dk1"/>
              </a:buClr>
              <a:buSzPct val="98050"/>
              <a:buFont typeface="Arial"/>
              <a:buChar char="•"/>
              <a:defRPr b="0" i="0" sz="1961" u="none" cap="none" strike="noStrike">
                <a:solidFill>
                  <a:schemeClr val="dk1"/>
                </a:solidFill>
                <a:latin typeface="Quattrocento Sans"/>
                <a:ea typeface="Quattrocento Sans"/>
                <a:cs typeface="Quattrocento Sans"/>
                <a:sym typeface="Quattrocento Sans"/>
              </a:defRPr>
            </a:lvl8pPr>
            <a:lvl9pPr indent="-116637" lvl="8" marL="3886060" marR="0" rtl="0" algn="l">
              <a:spcBef>
                <a:spcPts val="392"/>
              </a:spcBef>
              <a:buClr>
                <a:schemeClr val="dk1"/>
              </a:buClr>
              <a:buSzPct val="98050"/>
              <a:buFont typeface="Arial"/>
              <a:buChar char="•"/>
              <a:defRPr b="0" i="0" sz="1961" u="none" cap="none" strike="noStrike">
                <a:solidFill>
                  <a:schemeClr val="dk1"/>
                </a:solidFill>
                <a:latin typeface="Quattrocento Sans"/>
                <a:ea typeface="Quattrocento Sans"/>
                <a:cs typeface="Quattrocento Sans"/>
                <a:sym typeface="Quattrocento Sans"/>
              </a:defRPr>
            </a:lvl9pPr>
          </a:lstStyle>
          <a:p/>
        </p:txBody>
      </p:sp>
      <p:sp>
        <p:nvSpPr>
          <p:cNvPr id="343" name="Shape 343"/>
          <p:cNvSpPr txBox="1"/>
          <p:nvPr>
            <p:ph idx="2" type="body"/>
          </p:nvPr>
        </p:nvSpPr>
        <p:spPr>
          <a:xfrm>
            <a:off x="4908160" y="1189175"/>
            <a:ext cx="4033799" cy="1946700"/>
          </a:xfrm>
          <a:prstGeom prst="rect">
            <a:avLst/>
          </a:prstGeom>
          <a:noFill/>
          <a:ln>
            <a:noFill/>
          </a:ln>
        </p:spPr>
        <p:txBody>
          <a:bodyPr anchorCtr="0" anchor="t" bIns="91425" lIns="91425" rIns="91425" tIns="91425"/>
          <a:lstStyle>
            <a:lvl1pPr indent="-102397" lvl="0" marL="281677" marR="0" rtl="0" algn="l">
              <a:lnSpc>
                <a:spcPct val="90000"/>
              </a:lnSpc>
              <a:spcBef>
                <a:spcPts val="1200"/>
              </a:spcBef>
              <a:spcAft>
                <a:spcPts val="0"/>
              </a:spcAft>
              <a:buClr>
                <a:schemeClr val="dk1"/>
              </a:buClr>
              <a:buSzPct val="91074"/>
              <a:buFont typeface="Arial"/>
              <a:buChar char="•"/>
              <a:defRPr b="0" i="0" sz="3137" u="none" cap="none" strike="noStrike">
                <a:solidFill>
                  <a:schemeClr val="dk1"/>
                </a:solidFill>
                <a:latin typeface="Quattrocento Sans"/>
                <a:ea typeface="Quattrocento Sans"/>
                <a:cs typeface="Quattrocento Sans"/>
                <a:sym typeface="Quattrocento Sans"/>
              </a:defRPr>
            </a:lvl1pPr>
            <a:lvl2pPr indent="-94128" lvl="1" marL="520702" marR="0" rtl="0" algn="l">
              <a:lnSpc>
                <a:spcPct val="90000"/>
              </a:lnSpc>
              <a:spcBef>
                <a:spcPts val="471"/>
              </a:spcBef>
              <a:spcAft>
                <a:spcPts val="0"/>
              </a:spcAft>
              <a:buClr>
                <a:schemeClr val="dk1"/>
              </a:buClr>
              <a:buSzPct val="88237"/>
              <a:buFont typeface="Arial"/>
              <a:buChar char="•"/>
              <a:defRPr b="0" i="0" sz="2353" u="none" cap="none" strike="noStrike">
                <a:solidFill>
                  <a:schemeClr val="dk1"/>
                </a:solidFill>
                <a:latin typeface="Quattrocento Sans"/>
                <a:ea typeface="Quattrocento Sans"/>
                <a:cs typeface="Quattrocento Sans"/>
                <a:sym typeface="Quattrocento Sans"/>
              </a:defRPr>
            </a:lvl2pPr>
            <a:lvl3pPr indent="-53031" lvl="2" marL="685802" marR="0" rtl="0" algn="l">
              <a:lnSpc>
                <a:spcPct val="90000"/>
              </a:lnSpc>
              <a:spcBef>
                <a:spcPts val="392"/>
              </a:spcBef>
              <a:spcAft>
                <a:spcPts val="0"/>
              </a:spcAft>
              <a:buClr>
                <a:schemeClr val="dk1"/>
              </a:buClr>
              <a:buSzPct val="88245"/>
              <a:buFont typeface="Arial"/>
              <a:buChar char="•"/>
              <a:defRPr b="0" i="0" sz="1961" u="none" cap="none" strike="noStrike">
                <a:solidFill>
                  <a:schemeClr val="dk1"/>
                </a:solidFill>
                <a:latin typeface="Quattrocento Sans"/>
                <a:ea typeface="Quattrocento Sans"/>
                <a:cs typeface="Quattrocento Sans"/>
                <a:sym typeface="Quattrocento Sans"/>
              </a:defRPr>
            </a:lvl3pPr>
            <a:lvl4pPr indent="-76932" lvl="3" marL="863602" marR="0" rtl="0" algn="l">
              <a:lnSpc>
                <a:spcPct val="90000"/>
              </a:lnSpc>
              <a:spcBef>
                <a:spcPts val="353"/>
              </a:spcBef>
              <a:spcAft>
                <a:spcPts val="0"/>
              </a:spcAft>
              <a:buClr>
                <a:schemeClr val="dk1"/>
              </a:buClr>
              <a:buSzPct val="88250"/>
              <a:buFont typeface="Arial"/>
              <a:buChar char="•"/>
              <a:defRPr b="0" i="0" sz="1765" u="none" cap="none" strike="noStrike">
                <a:solidFill>
                  <a:schemeClr val="dk1"/>
                </a:solidFill>
                <a:latin typeface="Quattrocento Sans"/>
                <a:ea typeface="Quattrocento Sans"/>
                <a:cs typeface="Quattrocento Sans"/>
                <a:sym typeface="Quattrocento Sans"/>
              </a:defRPr>
            </a:lvl4pPr>
            <a:lvl5pPr indent="-64234" lvl="4" marL="1028703" marR="0" rtl="0" algn="l">
              <a:lnSpc>
                <a:spcPct val="90000"/>
              </a:lnSpc>
              <a:spcBef>
                <a:spcPts val="353"/>
              </a:spcBef>
              <a:spcAft>
                <a:spcPts val="0"/>
              </a:spcAft>
              <a:buClr>
                <a:schemeClr val="dk1"/>
              </a:buClr>
              <a:buSzPct val="88250"/>
              <a:buFont typeface="Arial"/>
              <a:buChar char="•"/>
              <a:defRPr b="0" i="0" sz="1765" u="none" cap="none" strike="noStrike">
                <a:solidFill>
                  <a:schemeClr val="dk1"/>
                </a:solidFill>
                <a:latin typeface="Quattrocento Sans"/>
                <a:ea typeface="Quattrocento Sans"/>
                <a:cs typeface="Quattrocento Sans"/>
                <a:sym typeface="Quattrocento Sans"/>
              </a:defRPr>
            </a:lvl5pPr>
            <a:lvl6pPr indent="-116685" lvl="5" marL="2514508" marR="0" rtl="0" algn="l">
              <a:spcBef>
                <a:spcPts val="392"/>
              </a:spcBef>
              <a:buClr>
                <a:schemeClr val="dk1"/>
              </a:buClr>
              <a:buSzPct val="98050"/>
              <a:buFont typeface="Arial"/>
              <a:buChar char="•"/>
              <a:defRPr b="0" i="0" sz="1961" u="none" cap="none" strike="noStrike">
                <a:solidFill>
                  <a:schemeClr val="dk1"/>
                </a:solidFill>
                <a:latin typeface="Quattrocento Sans"/>
                <a:ea typeface="Quattrocento Sans"/>
                <a:cs typeface="Quattrocento Sans"/>
                <a:sym typeface="Quattrocento Sans"/>
              </a:defRPr>
            </a:lvl6pPr>
            <a:lvl7pPr indent="-116669" lvl="6" marL="2971693" marR="0" rtl="0" algn="l">
              <a:spcBef>
                <a:spcPts val="392"/>
              </a:spcBef>
              <a:buClr>
                <a:schemeClr val="dk1"/>
              </a:buClr>
              <a:buSzPct val="98050"/>
              <a:buFont typeface="Arial"/>
              <a:buChar char="•"/>
              <a:defRPr b="0" i="0" sz="1961" u="none" cap="none" strike="noStrike">
                <a:solidFill>
                  <a:schemeClr val="dk1"/>
                </a:solidFill>
                <a:latin typeface="Quattrocento Sans"/>
                <a:ea typeface="Quattrocento Sans"/>
                <a:cs typeface="Quattrocento Sans"/>
                <a:sym typeface="Quattrocento Sans"/>
              </a:defRPr>
            </a:lvl7pPr>
            <a:lvl8pPr indent="-116653" lvl="7" marL="3428876" marR="0" rtl="0" algn="l">
              <a:spcBef>
                <a:spcPts val="392"/>
              </a:spcBef>
              <a:buClr>
                <a:schemeClr val="dk1"/>
              </a:buClr>
              <a:buSzPct val="98050"/>
              <a:buFont typeface="Arial"/>
              <a:buChar char="•"/>
              <a:defRPr b="0" i="0" sz="1961" u="none" cap="none" strike="noStrike">
                <a:solidFill>
                  <a:schemeClr val="dk1"/>
                </a:solidFill>
                <a:latin typeface="Quattrocento Sans"/>
                <a:ea typeface="Quattrocento Sans"/>
                <a:cs typeface="Quattrocento Sans"/>
                <a:sym typeface="Quattrocento Sans"/>
              </a:defRPr>
            </a:lvl8pPr>
            <a:lvl9pPr indent="-116637" lvl="8" marL="3886060" marR="0" rtl="0" algn="l">
              <a:spcBef>
                <a:spcPts val="392"/>
              </a:spcBef>
              <a:buClr>
                <a:schemeClr val="dk1"/>
              </a:buClr>
              <a:buSzPct val="98050"/>
              <a:buFont typeface="Arial"/>
              <a:buChar char="•"/>
              <a:defRPr b="0" i="0" sz="1961" u="none" cap="none" strike="noStrike">
                <a:solidFill>
                  <a:schemeClr val="dk1"/>
                </a:solidFill>
                <a:latin typeface="Quattrocento Sans"/>
                <a:ea typeface="Quattrocento Sans"/>
                <a:cs typeface="Quattrocento Sans"/>
                <a:sym typeface="Quattrocento Sans"/>
              </a:defRPr>
            </a:lvl9pPr>
          </a:lstStyle>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Title Only">
    <p:spTree>
      <p:nvGrpSpPr>
        <p:cNvPr id="344" name="Shape 344"/>
        <p:cNvGrpSpPr/>
        <p:nvPr/>
      </p:nvGrpSpPr>
      <p:grpSpPr>
        <a:xfrm>
          <a:off x="0" y="0"/>
          <a:ext cx="0" cy="0"/>
          <a:chOff x="0" y="0"/>
          <a:chExt cx="0" cy="0"/>
        </a:xfrm>
      </p:grpSpPr>
      <p:sp>
        <p:nvSpPr>
          <p:cNvPr id="345" name="Shape 345"/>
          <p:cNvSpPr txBox="1"/>
          <p:nvPr>
            <p:ph type="title"/>
          </p:nvPr>
        </p:nvSpPr>
        <p:spPr>
          <a:xfrm>
            <a:off x="201929" y="289511"/>
            <a:ext cx="8742000" cy="899700"/>
          </a:xfrm>
          <a:prstGeom prst="rect">
            <a:avLst/>
          </a:prstGeom>
          <a:noFill/>
          <a:ln>
            <a:noFill/>
          </a:ln>
        </p:spPr>
        <p:txBody>
          <a:bodyPr anchorCtr="0" anchor="t" bIns="91425" lIns="91425" rIns="91425" tIns="91425"/>
          <a:lstStyle>
            <a:lvl1pPr indent="0" lvl="0" marL="0" marR="0" rtl="0" algn="l">
              <a:lnSpc>
                <a:spcPct val="90000"/>
              </a:lnSpc>
              <a:spcBef>
                <a:spcPts val="0"/>
              </a:spcBef>
              <a:buClr>
                <a:schemeClr val="dk1"/>
              </a:buClr>
              <a:buFont typeface="Quattrocento Sans"/>
              <a:buNone/>
              <a:defRPr b="0" i="0" sz="4705" u="none" cap="none" strike="noStrike">
                <a:solidFill>
                  <a:schemeClr val="dk1"/>
                </a:solidFill>
                <a:latin typeface="Quattrocento Sans"/>
                <a:ea typeface="Quattrocento Sans"/>
                <a:cs typeface="Quattrocento Sans"/>
                <a:sym typeface="Quattrocento Sans"/>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p:bg>
      <p:bgPr>
        <a:solidFill>
          <a:srgbClr val="002050"/>
        </a:solidFill>
      </p:bgPr>
    </p:bg>
    <p:spTree>
      <p:nvGrpSpPr>
        <p:cNvPr id="346" name="Shape 346"/>
        <p:cNvGrpSpPr/>
        <p:nvPr/>
      </p:nvGrpSpPr>
      <p:grpSpPr>
        <a:xfrm>
          <a:off x="0" y="0"/>
          <a:ext cx="0" cy="0"/>
          <a:chOff x="0" y="0"/>
          <a:chExt cx="0" cy="0"/>
        </a:xfrm>
      </p:grpSpPr>
      <p:sp>
        <p:nvSpPr>
          <p:cNvPr id="347" name="Shape 347"/>
          <p:cNvSpPr txBox="1"/>
          <p:nvPr>
            <p:ph type="title"/>
          </p:nvPr>
        </p:nvSpPr>
        <p:spPr>
          <a:xfrm>
            <a:off x="201929" y="2084172"/>
            <a:ext cx="8740200" cy="1158900"/>
          </a:xfrm>
          <a:prstGeom prst="rect">
            <a:avLst/>
          </a:prstGeom>
          <a:noFill/>
          <a:ln>
            <a:noFill/>
          </a:ln>
        </p:spPr>
        <p:txBody>
          <a:bodyPr anchorCtr="0" anchor="t" bIns="91425" lIns="91425" rIns="91425" tIns="91425"/>
          <a:lstStyle>
            <a:lvl1pPr indent="0" lvl="0" marL="0" marR="0" rtl="0" algn="l">
              <a:lnSpc>
                <a:spcPct val="90000"/>
              </a:lnSpc>
              <a:spcBef>
                <a:spcPts val="0"/>
              </a:spcBef>
              <a:buClr>
                <a:schemeClr val="lt1"/>
              </a:buClr>
              <a:buFont typeface="Quattrocento Sans"/>
              <a:buNone/>
              <a:defRPr b="0" i="0" sz="7058" u="none" cap="none" strike="noStrike">
                <a:solidFill>
                  <a:schemeClr val="lt1"/>
                </a:solidFill>
                <a:latin typeface="Quattrocento Sans"/>
                <a:ea typeface="Quattrocento Sans"/>
                <a:cs typeface="Quattrocento Sans"/>
                <a:sym typeface="Quattrocento Sans"/>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Date Layout">
    <p:bg>
      <p:bgPr>
        <a:solidFill>
          <a:srgbClr val="002050"/>
        </a:solidFill>
      </p:bgPr>
    </p:bg>
    <p:spTree>
      <p:nvGrpSpPr>
        <p:cNvPr id="348" name="Shape 348"/>
        <p:cNvGrpSpPr/>
        <p:nvPr/>
      </p:nvGrpSpPr>
      <p:grpSpPr>
        <a:xfrm>
          <a:off x="0" y="0"/>
          <a:ext cx="0" cy="0"/>
          <a:chOff x="0" y="0"/>
          <a:chExt cx="0" cy="0"/>
        </a:xfrm>
      </p:grpSpPr>
      <p:sp>
        <p:nvSpPr>
          <p:cNvPr id="349" name="Shape 349"/>
          <p:cNvSpPr txBox="1"/>
          <p:nvPr>
            <p:ph type="title"/>
          </p:nvPr>
        </p:nvSpPr>
        <p:spPr>
          <a:xfrm>
            <a:off x="426034" y="2084172"/>
            <a:ext cx="8516100" cy="1158900"/>
          </a:xfrm>
          <a:prstGeom prst="rect">
            <a:avLst/>
          </a:prstGeom>
          <a:noFill/>
          <a:ln>
            <a:noFill/>
          </a:ln>
        </p:spPr>
        <p:txBody>
          <a:bodyPr anchorCtr="0" anchor="t" bIns="91425" lIns="91425" rIns="91425" tIns="91425"/>
          <a:lstStyle>
            <a:lvl1pPr indent="0" lvl="0" marL="0" marR="0" rtl="0" algn="l">
              <a:lnSpc>
                <a:spcPct val="90000"/>
              </a:lnSpc>
              <a:spcBef>
                <a:spcPts val="0"/>
              </a:spcBef>
              <a:buClr>
                <a:schemeClr val="lt1"/>
              </a:buClr>
              <a:buFont typeface="Quattrocento Sans"/>
              <a:buNone/>
              <a:defRPr b="0" i="0" sz="7058" u="none" cap="none" strike="noStrike">
                <a:solidFill>
                  <a:schemeClr val="lt1"/>
                </a:solidFill>
                <a:latin typeface="Quattrocento Sans"/>
                <a:ea typeface="Quattrocento Sans"/>
                <a:cs typeface="Quattrocento Sans"/>
                <a:sym typeface="Quattrocento Sans"/>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
        <p:nvSpPr>
          <p:cNvPr id="350" name="Shape 350"/>
          <p:cNvSpPr/>
          <p:nvPr/>
        </p:nvSpPr>
        <p:spPr>
          <a:xfrm>
            <a:off x="201929" y="2084172"/>
            <a:ext cx="134400" cy="1158900"/>
          </a:xfrm>
          <a:prstGeom prst="rect">
            <a:avLst/>
          </a:prstGeom>
          <a:solidFill>
            <a:schemeClr val="accent1"/>
          </a:solidFill>
          <a:ln>
            <a:noFill/>
          </a:ln>
        </p:spPr>
        <p:txBody>
          <a:bodyPr anchorCtr="0" anchor="t" bIns="143425" lIns="179275" rIns="179275" tIns="143425">
            <a:noAutofit/>
          </a:bodyPr>
          <a:lstStyle/>
          <a:p>
            <a:pPr indent="0" lvl="0" marL="0" marR="0" rtl="0" algn="ctr">
              <a:lnSpc>
                <a:spcPct val="90000"/>
              </a:lnSpc>
              <a:spcBef>
                <a:spcPts val="0"/>
              </a:spcBef>
              <a:spcAft>
                <a:spcPts val="0"/>
              </a:spcAft>
              <a:buClr>
                <a:schemeClr val="lt1"/>
              </a:buClr>
              <a:buFont typeface="Quattrocento Sans"/>
              <a:buNone/>
            </a:pPr>
            <a:r>
              <a:t/>
            </a:r>
            <a:endParaRPr b="0" i="0" sz="2353" u="none" cap="none" strike="noStrike">
              <a:solidFill>
                <a:srgbClr val="FFFFFF"/>
              </a:solidFill>
              <a:latin typeface="Quattrocento Sans"/>
              <a:ea typeface="Quattrocento Sans"/>
              <a:cs typeface="Quattrocento Sans"/>
              <a:sym typeface="Quattrocento San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49" name="Shape 49"/>
        <p:cNvGrpSpPr/>
        <p:nvPr/>
      </p:nvGrpSpPr>
      <p:grpSpPr>
        <a:xfrm>
          <a:off x="0" y="0"/>
          <a:ext cx="0" cy="0"/>
          <a:chOff x="0" y="0"/>
          <a:chExt cx="0" cy="0"/>
        </a:xfrm>
      </p:grpSpPr>
      <p:sp>
        <p:nvSpPr>
          <p:cNvPr id="50" name="Shape 50"/>
          <p:cNvSpPr txBox="1"/>
          <p:nvPr>
            <p:ph type="title"/>
          </p:nvPr>
        </p:nvSpPr>
        <p:spPr>
          <a:xfrm>
            <a:off x="628650" y="365127"/>
            <a:ext cx="7886700" cy="1325562"/>
          </a:xfrm>
          <a:prstGeom prst="rect">
            <a:avLst/>
          </a:prstGeom>
          <a:noFill/>
          <a:ln>
            <a:noFill/>
          </a:ln>
        </p:spPr>
        <p:txBody>
          <a:bodyPr anchorCtr="0" anchor="ctr" bIns="91425" lIns="91425" rIns="91425" tIns="91425"/>
          <a:lstStyle>
            <a:lvl1pPr indent="0" lvl="0" marL="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1pPr>
            <a:lvl2pPr indent="0" lvl="1" marL="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2pPr>
            <a:lvl3pPr indent="0" lvl="2" marL="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3pPr>
            <a:lvl4pPr indent="0" lvl="3" marL="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4pPr>
            <a:lvl5pPr indent="0" lvl="4" marL="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5pPr>
            <a:lvl6pPr indent="0" lvl="5" marL="45720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6pPr>
            <a:lvl7pPr indent="0" lvl="6" marL="91440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7pPr>
            <a:lvl8pPr indent="0" lvl="7" marL="137160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8pPr>
            <a:lvl9pPr indent="0" lvl="8" marL="182880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9pPr>
          </a:lstStyle>
          <a:p/>
        </p:txBody>
      </p:sp>
      <p:sp>
        <p:nvSpPr>
          <p:cNvPr id="51" name="Shape 51"/>
          <p:cNvSpPr txBox="1"/>
          <p:nvPr>
            <p:ph idx="10" type="dt"/>
          </p:nvPr>
        </p:nvSpPr>
        <p:spPr>
          <a:xfrm>
            <a:off x="628650" y="6356351"/>
            <a:ext cx="2057400" cy="365125"/>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4572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6pPr>
            <a:lvl7pPr indent="0" lvl="6" marL="27432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7pPr>
            <a:lvl8pPr indent="0" lvl="7" marL="32004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8pPr>
            <a:lvl9pPr indent="0" lvl="8" marL="36576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9pPr>
          </a:lstStyle>
          <a:p/>
        </p:txBody>
      </p:sp>
      <p:sp>
        <p:nvSpPr>
          <p:cNvPr id="52" name="Shape 52"/>
          <p:cNvSpPr txBox="1"/>
          <p:nvPr>
            <p:ph idx="11" type="ftr"/>
          </p:nvPr>
        </p:nvSpPr>
        <p:spPr>
          <a:xfrm>
            <a:off x="3028950" y="6356351"/>
            <a:ext cx="3086098" cy="365125"/>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4572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6pPr>
            <a:lvl7pPr indent="0" lvl="6" marL="27432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7pPr>
            <a:lvl8pPr indent="0" lvl="7" marL="32004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8pPr>
            <a:lvl9pPr indent="0" lvl="8" marL="36576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9pPr>
          </a:lstStyle>
          <a:p/>
        </p:txBody>
      </p:sp>
      <p:sp>
        <p:nvSpPr>
          <p:cNvPr id="53" name="Shape 53"/>
          <p:cNvSpPr txBox="1"/>
          <p:nvPr>
            <p:ph idx="12" type="sldNum"/>
          </p:nvPr>
        </p:nvSpPr>
        <p:spPr>
          <a:xfrm>
            <a:off x="6457950" y="6356351"/>
            <a:ext cx="2057400"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Arial"/>
              <a:buNone/>
            </a:pPr>
            <a:fld id="{00000000-1234-1234-1234-123412341234}" type="slidenum">
              <a:rPr b="0" i="0" lang="en-US" sz="1200" u="none" cap="none" strike="noStrike">
                <a:solidFill>
                  <a:srgbClr val="888888"/>
                </a:solidFill>
                <a:latin typeface="Arial"/>
                <a:ea typeface="Arial"/>
                <a:cs typeface="Arial"/>
                <a:sym typeface="Arial"/>
              </a:rPr>
              <a:t>‹#›</a:t>
            </a:fld>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Demo slide">
    <p:bg>
      <p:bgPr>
        <a:solidFill>
          <a:srgbClr val="005AA1"/>
        </a:solidFill>
      </p:bgPr>
    </p:bg>
    <p:spTree>
      <p:nvGrpSpPr>
        <p:cNvPr id="351" name="Shape 351"/>
        <p:cNvGrpSpPr/>
        <p:nvPr/>
      </p:nvGrpSpPr>
      <p:grpSpPr>
        <a:xfrm>
          <a:off x="0" y="0"/>
          <a:ext cx="0" cy="0"/>
          <a:chOff x="0" y="0"/>
          <a:chExt cx="0" cy="0"/>
        </a:xfrm>
      </p:grpSpPr>
      <p:sp>
        <p:nvSpPr>
          <p:cNvPr id="352" name="Shape 352"/>
          <p:cNvSpPr txBox="1"/>
          <p:nvPr>
            <p:ph type="title"/>
          </p:nvPr>
        </p:nvSpPr>
        <p:spPr>
          <a:xfrm>
            <a:off x="201929" y="1186355"/>
            <a:ext cx="7394400" cy="1158900"/>
          </a:xfrm>
          <a:prstGeom prst="rect">
            <a:avLst/>
          </a:prstGeom>
          <a:noFill/>
          <a:ln>
            <a:noFill/>
          </a:ln>
        </p:spPr>
        <p:txBody>
          <a:bodyPr anchorCtr="0" anchor="t" bIns="91425" lIns="91425" rIns="91425" tIns="91425"/>
          <a:lstStyle>
            <a:lvl1pPr indent="0" lvl="0" marL="0" marR="0" rtl="0" algn="l">
              <a:lnSpc>
                <a:spcPct val="90000"/>
              </a:lnSpc>
              <a:spcBef>
                <a:spcPts val="0"/>
              </a:spcBef>
              <a:buClr>
                <a:schemeClr val="lt1"/>
              </a:buClr>
              <a:buFont typeface="Quattrocento Sans"/>
              <a:buNone/>
              <a:defRPr b="0" i="0" sz="7058" u="none" cap="none" strike="noStrike">
                <a:solidFill>
                  <a:schemeClr val="lt1"/>
                </a:solidFill>
                <a:latin typeface="Quattrocento Sans"/>
                <a:ea typeface="Quattrocento Sans"/>
                <a:cs typeface="Quattrocento Sans"/>
                <a:sym typeface="Quattrocento Sans"/>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
        <p:nvSpPr>
          <p:cNvPr id="353" name="Shape 353"/>
          <p:cNvSpPr txBox="1"/>
          <p:nvPr>
            <p:ph idx="1" type="body"/>
          </p:nvPr>
        </p:nvSpPr>
        <p:spPr>
          <a:xfrm>
            <a:off x="201929" y="3877276"/>
            <a:ext cx="7395600" cy="724200"/>
          </a:xfrm>
          <a:prstGeom prst="rect">
            <a:avLst/>
          </a:prstGeom>
          <a:noFill/>
          <a:ln>
            <a:noFill/>
          </a:ln>
        </p:spPr>
        <p:txBody>
          <a:bodyPr anchorCtr="0" anchor="t" bIns="91425" lIns="91425" rIns="91425" tIns="91425"/>
          <a:lstStyle>
            <a:lvl1pPr indent="0" lvl="0" marL="0" marR="0" rtl="0" algn="l">
              <a:lnSpc>
                <a:spcPct val="90000"/>
              </a:lnSpc>
              <a:spcBef>
                <a:spcPts val="0"/>
              </a:spcBef>
              <a:spcAft>
                <a:spcPts val="0"/>
              </a:spcAft>
              <a:buClr>
                <a:schemeClr val="lt1"/>
              </a:buClr>
              <a:buFont typeface="Arial"/>
              <a:buNone/>
              <a:defRPr b="0" i="0" sz="3137" u="none" cap="none" strike="noStrike">
                <a:solidFill>
                  <a:schemeClr val="lt1"/>
                </a:solidFill>
                <a:latin typeface="Quattrocento Sans"/>
                <a:ea typeface="Quattrocento Sans"/>
                <a:cs typeface="Quattrocento Sans"/>
                <a:sym typeface="Quattrocento Sans"/>
              </a:defRPr>
            </a:lvl1pPr>
            <a:lvl2pPr indent="-108017" lvl="1" marL="572691" marR="0" rtl="0" algn="l">
              <a:lnSpc>
                <a:spcPct val="90000"/>
              </a:lnSpc>
              <a:spcBef>
                <a:spcPts val="471"/>
              </a:spcBef>
              <a:spcAft>
                <a:spcPts val="0"/>
              </a:spcAft>
              <a:buClr>
                <a:schemeClr val="lt1"/>
              </a:buClr>
              <a:buSzPct val="88237"/>
              <a:buFont typeface="Arial"/>
              <a:buChar char="•"/>
              <a:defRPr b="0" i="0" sz="2353" u="none" cap="none" strike="noStrike">
                <a:solidFill>
                  <a:schemeClr val="lt1"/>
                </a:solidFill>
                <a:latin typeface="Quattrocento Sans"/>
                <a:ea typeface="Quattrocento Sans"/>
                <a:cs typeface="Quattrocento Sans"/>
                <a:sym typeface="Quattrocento Sans"/>
              </a:defRPr>
            </a:lvl2pPr>
            <a:lvl3pPr indent="-113466" lvl="2" marL="784338" marR="0" rtl="0" algn="l">
              <a:lnSpc>
                <a:spcPct val="90000"/>
              </a:lnSpc>
              <a:spcBef>
                <a:spcPts val="392"/>
              </a:spcBef>
              <a:spcAft>
                <a:spcPts val="0"/>
              </a:spcAft>
              <a:buClr>
                <a:schemeClr val="lt1"/>
              </a:buClr>
              <a:buSzPct val="88245"/>
              <a:buFont typeface="Arial"/>
              <a:buChar char="•"/>
              <a:defRPr b="0" i="0" sz="1961" u="none" cap="none" strike="noStrike">
                <a:solidFill>
                  <a:schemeClr val="lt1"/>
                </a:solidFill>
                <a:latin typeface="Quattrocento Sans"/>
                <a:ea typeface="Quattrocento Sans"/>
                <a:cs typeface="Quattrocento Sans"/>
                <a:sym typeface="Quattrocento Sans"/>
              </a:defRPr>
            </a:lvl3pPr>
            <a:lvl4pPr indent="-132864" lvl="3" marL="1008434" marR="0" rtl="0" algn="l">
              <a:lnSpc>
                <a:spcPct val="90000"/>
              </a:lnSpc>
              <a:spcBef>
                <a:spcPts val="353"/>
              </a:spcBef>
              <a:spcAft>
                <a:spcPts val="0"/>
              </a:spcAft>
              <a:buClr>
                <a:schemeClr val="lt1"/>
              </a:buClr>
              <a:buSzPct val="88250"/>
              <a:buFont typeface="Arial"/>
              <a:buChar char="•"/>
              <a:defRPr b="0" i="0" sz="1765" u="none" cap="none" strike="noStrike">
                <a:solidFill>
                  <a:schemeClr val="lt1"/>
                </a:solidFill>
                <a:latin typeface="Quattrocento Sans"/>
                <a:ea typeface="Quattrocento Sans"/>
                <a:cs typeface="Quattrocento Sans"/>
                <a:sym typeface="Quattrocento Sans"/>
              </a:defRPr>
            </a:lvl4pPr>
            <a:lvl5pPr indent="-128361" lvl="4" marL="1232531" marR="0" rtl="0" algn="l">
              <a:lnSpc>
                <a:spcPct val="90000"/>
              </a:lnSpc>
              <a:spcBef>
                <a:spcPts val="353"/>
              </a:spcBef>
              <a:spcAft>
                <a:spcPts val="0"/>
              </a:spcAft>
              <a:buClr>
                <a:schemeClr val="lt1"/>
              </a:buClr>
              <a:buSzPct val="88250"/>
              <a:buFont typeface="Arial"/>
              <a:buChar char="•"/>
              <a:defRPr b="0" i="0" sz="1765" u="none" cap="none" strike="noStrike">
                <a:solidFill>
                  <a:schemeClr val="lt1"/>
                </a:solidFill>
                <a:latin typeface="Quattrocento Sans"/>
                <a:ea typeface="Quattrocento Sans"/>
                <a:cs typeface="Quattrocento Sans"/>
                <a:sym typeface="Quattrocento Sans"/>
              </a:defRPr>
            </a:lvl5pPr>
            <a:lvl6pPr indent="-116685" lvl="5" marL="2514508" marR="0" rtl="0" algn="l">
              <a:spcBef>
                <a:spcPts val="392"/>
              </a:spcBef>
              <a:buClr>
                <a:schemeClr val="lt1"/>
              </a:buClr>
              <a:buSzPct val="98050"/>
              <a:buFont typeface="Arial"/>
              <a:buChar char="•"/>
              <a:defRPr b="0" i="0" sz="1961" u="none" cap="none" strike="noStrike">
                <a:solidFill>
                  <a:schemeClr val="lt1"/>
                </a:solidFill>
                <a:latin typeface="Quattrocento Sans"/>
                <a:ea typeface="Quattrocento Sans"/>
                <a:cs typeface="Quattrocento Sans"/>
                <a:sym typeface="Quattrocento Sans"/>
              </a:defRPr>
            </a:lvl6pPr>
            <a:lvl7pPr indent="-116669" lvl="6" marL="2971693" marR="0" rtl="0" algn="l">
              <a:spcBef>
                <a:spcPts val="392"/>
              </a:spcBef>
              <a:buClr>
                <a:schemeClr val="lt1"/>
              </a:buClr>
              <a:buSzPct val="98050"/>
              <a:buFont typeface="Arial"/>
              <a:buChar char="•"/>
              <a:defRPr b="0" i="0" sz="1961" u="none" cap="none" strike="noStrike">
                <a:solidFill>
                  <a:schemeClr val="lt1"/>
                </a:solidFill>
                <a:latin typeface="Quattrocento Sans"/>
                <a:ea typeface="Quattrocento Sans"/>
                <a:cs typeface="Quattrocento Sans"/>
                <a:sym typeface="Quattrocento Sans"/>
              </a:defRPr>
            </a:lvl7pPr>
            <a:lvl8pPr indent="-116653" lvl="7" marL="3428876" marR="0" rtl="0" algn="l">
              <a:spcBef>
                <a:spcPts val="392"/>
              </a:spcBef>
              <a:buClr>
                <a:schemeClr val="lt1"/>
              </a:buClr>
              <a:buSzPct val="98050"/>
              <a:buFont typeface="Arial"/>
              <a:buChar char="•"/>
              <a:defRPr b="0" i="0" sz="1961" u="none" cap="none" strike="noStrike">
                <a:solidFill>
                  <a:schemeClr val="lt1"/>
                </a:solidFill>
                <a:latin typeface="Quattrocento Sans"/>
                <a:ea typeface="Quattrocento Sans"/>
                <a:cs typeface="Quattrocento Sans"/>
                <a:sym typeface="Quattrocento Sans"/>
              </a:defRPr>
            </a:lvl8pPr>
            <a:lvl9pPr indent="-116637" lvl="8" marL="3886060" marR="0" rtl="0" algn="l">
              <a:spcBef>
                <a:spcPts val="392"/>
              </a:spcBef>
              <a:buClr>
                <a:schemeClr val="lt1"/>
              </a:buClr>
              <a:buSzPct val="98050"/>
              <a:buFont typeface="Arial"/>
              <a:buChar char="•"/>
              <a:defRPr b="0" i="0" sz="1961" u="none" cap="none" strike="noStrike">
                <a:solidFill>
                  <a:schemeClr val="lt1"/>
                </a:solidFill>
                <a:latin typeface="Quattrocento Sans"/>
                <a:ea typeface="Quattrocento Sans"/>
                <a:cs typeface="Quattrocento Sans"/>
                <a:sym typeface="Quattrocento Sans"/>
              </a:defRPr>
            </a:lvl9pPr>
          </a:lstStyle>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Video slide">
    <p:bg>
      <p:bgPr>
        <a:solidFill>
          <a:schemeClr val="dk1"/>
        </a:solidFill>
      </p:bgPr>
    </p:bg>
    <p:spTree>
      <p:nvGrpSpPr>
        <p:cNvPr id="354" name="Shape 354"/>
        <p:cNvGrpSpPr/>
        <p:nvPr/>
      </p:nvGrpSpPr>
      <p:grpSpPr>
        <a:xfrm>
          <a:off x="0" y="0"/>
          <a:ext cx="0" cy="0"/>
          <a:chOff x="0" y="0"/>
          <a:chExt cx="0" cy="0"/>
        </a:xfrm>
      </p:grpSpPr>
      <p:sp>
        <p:nvSpPr>
          <p:cNvPr id="355" name="Shape 355"/>
          <p:cNvSpPr txBox="1"/>
          <p:nvPr>
            <p:ph type="title"/>
          </p:nvPr>
        </p:nvSpPr>
        <p:spPr>
          <a:xfrm>
            <a:off x="201929" y="1186355"/>
            <a:ext cx="7394400" cy="1158900"/>
          </a:xfrm>
          <a:prstGeom prst="rect">
            <a:avLst/>
          </a:prstGeom>
          <a:noFill/>
          <a:ln>
            <a:noFill/>
          </a:ln>
        </p:spPr>
        <p:txBody>
          <a:bodyPr anchorCtr="0" anchor="t" bIns="91425" lIns="91425" rIns="91425" tIns="91425"/>
          <a:lstStyle>
            <a:lvl1pPr indent="0" lvl="0" marL="0" marR="0" rtl="0" algn="l">
              <a:lnSpc>
                <a:spcPct val="90000"/>
              </a:lnSpc>
              <a:spcBef>
                <a:spcPts val="0"/>
              </a:spcBef>
              <a:buClr>
                <a:schemeClr val="lt1"/>
              </a:buClr>
              <a:buFont typeface="Quattrocento Sans"/>
              <a:buNone/>
              <a:defRPr b="0" i="0" sz="7058" u="none" cap="none" strike="noStrike">
                <a:solidFill>
                  <a:schemeClr val="lt1"/>
                </a:solidFill>
                <a:latin typeface="Quattrocento Sans"/>
                <a:ea typeface="Quattrocento Sans"/>
                <a:cs typeface="Quattrocento Sans"/>
                <a:sym typeface="Quattrocento Sans"/>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lank">
    <p:spTree>
      <p:nvGrpSpPr>
        <p:cNvPr id="356" name="Shape 356"/>
        <p:cNvGrpSpPr/>
        <p:nvPr/>
      </p:nvGrpSpPr>
      <p:grpSpPr>
        <a:xfrm>
          <a:off x="0" y="0"/>
          <a:ext cx="0" cy="0"/>
          <a:chOff x="0" y="0"/>
          <a:chExt cx="0" cy="0"/>
        </a:xfrm>
      </p:grpSpPr>
    </p:spTree>
  </p:cSld>
  <p:clrMapOvr>
    <a:masterClrMapping/>
  </p:clrMapOvr>
</p:sldLayout>
</file>

<file path=ppt/slideLayouts/slideLayout6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lank Accent Color 1">
    <p:bg>
      <p:bgPr>
        <a:solidFill>
          <a:schemeClr val="accent1"/>
        </a:solidFill>
      </p:bgPr>
    </p:bg>
    <p:spTree>
      <p:nvGrpSpPr>
        <p:cNvPr id="357" name="Shape 357"/>
        <p:cNvGrpSpPr/>
        <p:nvPr/>
      </p:nvGrpSpPr>
      <p:grpSpPr>
        <a:xfrm>
          <a:off x="0" y="0"/>
          <a:ext cx="0" cy="0"/>
          <a:chOff x="0" y="0"/>
          <a:chExt cx="0" cy="0"/>
        </a:xfrm>
      </p:grpSpPr>
    </p:spTree>
  </p:cSld>
  <p:clrMapOvr>
    <a:masterClrMapping/>
  </p:clrMapOvr>
</p:sldLayout>
</file>

<file path=ppt/slideLayouts/slideLayout6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losing logo slide_color">
    <p:bg>
      <p:bgPr>
        <a:solidFill>
          <a:srgbClr val="002050"/>
        </a:solidFill>
      </p:bgPr>
    </p:bg>
    <p:spTree>
      <p:nvGrpSpPr>
        <p:cNvPr id="358" name="Shape 358"/>
        <p:cNvGrpSpPr/>
        <p:nvPr/>
      </p:nvGrpSpPr>
      <p:grpSpPr>
        <a:xfrm>
          <a:off x="0" y="0"/>
          <a:ext cx="0" cy="0"/>
          <a:chOff x="0" y="0"/>
          <a:chExt cx="0" cy="0"/>
        </a:xfrm>
      </p:grpSpPr>
      <p:sp>
        <p:nvSpPr>
          <p:cNvPr id="359" name="Shape 359"/>
          <p:cNvSpPr txBox="1"/>
          <p:nvPr/>
        </p:nvSpPr>
        <p:spPr>
          <a:xfrm>
            <a:off x="201929" y="6171616"/>
            <a:ext cx="8740200" cy="395400"/>
          </a:xfrm>
          <a:prstGeom prst="rect">
            <a:avLst/>
          </a:prstGeom>
          <a:noFill/>
          <a:ln>
            <a:noFill/>
          </a:ln>
        </p:spPr>
        <p:txBody>
          <a:bodyPr anchorCtr="0" anchor="t" bIns="143425" lIns="179275" rIns="179275" tIns="143425">
            <a:noAutofit/>
          </a:bodyPr>
          <a:lstStyle/>
          <a:p>
            <a:pPr indent="0" lvl="0" marL="0" marR="0" rtl="0" algn="l">
              <a:spcBef>
                <a:spcPts val="0"/>
              </a:spcBef>
              <a:buSzPct val="25000"/>
              <a:buNone/>
            </a:pPr>
            <a:r>
              <a:rPr b="0" i="0" lang="en-US" sz="686" u="none" cap="none" strike="noStrike">
                <a:solidFill>
                  <a:schemeClr val="lt1"/>
                </a:solidFill>
                <a:latin typeface="Quattrocento Sans"/>
                <a:ea typeface="Quattrocento Sans"/>
                <a:cs typeface="Quattrocento Sans"/>
                <a:sym typeface="Quattrocento Sans"/>
              </a:rPr>
              <a:t>© 2015 Microsoft Corporation. All rights reserved. </a:t>
            </a:r>
          </a:p>
        </p:txBody>
      </p:sp>
      <p:pic>
        <p:nvPicPr>
          <p:cNvPr id="360" name="Shape 360"/>
          <p:cNvPicPr preferRelativeResize="0"/>
          <p:nvPr/>
        </p:nvPicPr>
        <p:blipFill rotWithShape="1">
          <a:blip r:embed="rId2">
            <a:alphaModFix/>
          </a:blip>
          <a:srcRect b="0" l="0" r="0" t="0"/>
          <a:stretch/>
        </p:blipFill>
        <p:spPr>
          <a:xfrm>
            <a:off x="337653" y="3083651"/>
            <a:ext cx="2420400" cy="692099"/>
          </a:xfrm>
          <a:prstGeom prst="rect">
            <a:avLst/>
          </a:prstGeom>
          <a:noFill/>
          <a:ln>
            <a:noFill/>
          </a:ln>
        </p:spPr>
      </p:pic>
    </p:spTree>
  </p:cSld>
  <p:clrMapOvr>
    <a:masterClrMapping/>
  </p:clrMapOvr>
</p:sldLayout>
</file>

<file path=ppt/slideLayouts/slideLayout6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lack Notes slide Layout">
    <p:bg>
      <p:bgPr>
        <a:solidFill>
          <a:srgbClr val="000000"/>
        </a:solidFill>
      </p:bgPr>
    </p:bg>
    <p:spTree>
      <p:nvGrpSpPr>
        <p:cNvPr id="361" name="Shape 361"/>
        <p:cNvGrpSpPr/>
        <p:nvPr/>
      </p:nvGrpSpPr>
      <p:grpSpPr>
        <a:xfrm>
          <a:off x="0" y="0"/>
          <a:ext cx="0" cy="0"/>
          <a:chOff x="0" y="0"/>
          <a:chExt cx="0" cy="0"/>
        </a:xfrm>
      </p:grpSpPr>
      <p:sp>
        <p:nvSpPr>
          <p:cNvPr id="362" name="Shape 362"/>
          <p:cNvSpPr txBox="1"/>
          <p:nvPr>
            <p:ph idx="1" type="body"/>
          </p:nvPr>
        </p:nvSpPr>
        <p:spPr>
          <a:xfrm>
            <a:off x="201929" y="1189176"/>
            <a:ext cx="8740200" cy="2396099"/>
          </a:xfrm>
          <a:prstGeom prst="rect">
            <a:avLst/>
          </a:prstGeom>
          <a:noFill/>
          <a:ln>
            <a:noFill/>
          </a:ln>
        </p:spPr>
        <p:txBody>
          <a:bodyPr anchorCtr="0" anchor="t" bIns="91425" lIns="91425" rIns="91425" tIns="91425"/>
          <a:lstStyle>
            <a:lvl1pPr indent="-83107" lvl="0" marL="284789" marR="0" rtl="0" algn="l">
              <a:lnSpc>
                <a:spcPct val="90000"/>
              </a:lnSpc>
              <a:spcBef>
                <a:spcPts val="706"/>
              </a:spcBef>
              <a:spcAft>
                <a:spcPts val="0"/>
              </a:spcAft>
              <a:buClr>
                <a:schemeClr val="lt1"/>
              </a:buClr>
              <a:buSzPct val="90745"/>
              <a:buFont typeface="Arial"/>
              <a:buChar char="•"/>
              <a:defRPr b="0" i="0" sz="3529" u="none" cap="none" strike="noStrike">
                <a:solidFill>
                  <a:schemeClr val="lt1"/>
                </a:solidFill>
                <a:latin typeface="Quattrocento Sans"/>
                <a:ea typeface="Quattrocento Sans"/>
                <a:cs typeface="Quattrocento Sans"/>
                <a:sym typeface="Quattrocento Sans"/>
              </a:defRPr>
            </a:lvl1pPr>
            <a:lvl2pPr indent="-101561" lvl="1" marL="560241" marR="0" rtl="0" algn="l">
              <a:lnSpc>
                <a:spcPct val="90000"/>
              </a:lnSpc>
              <a:spcBef>
                <a:spcPts val="627"/>
              </a:spcBef>
              <a:spcAft>
                <a:spcPts val="0"/>
              </a:spcAft>
              <a:buClr>
                <a:schemeClr val="lt1"/>
              </a:buClr>
              <a:buSzPct val="91074"/>
              <a:buFont typeface="Arial"/>
              <a:buChar char="•"/>
              <a:defRPr b="0" i="0" sz="3137" u="none" cap="none" strike="noStrike">
                <a:solidFill>
                  <a:schemeClr val="lt1"/>
                </a:solidFill>
                <a:latin typeface="Quattrocento Sans"/>
                <a:ea typeface="Quattrocento Sans"/>
                <a:cs typeface="Quattrocento Sans"/>
                <a:sym typeface="Quattrocento Sans"/>
              </a:defRPr>
            </a:lvl2pPr>
            <a:lvl3pPr indent="-129354" lvl="2" marL="845031" marR="0" rtl="0" algn="l">
              <a:lnSpc>
                <a:spcPct val="90000"/>
              </a:lnSpc>
              <a:spcBef>
                <a:spcPts val="549"/>
              </a:spcBef>
              <a:spcAft>
                <a:spcPts val="0"/>
              </a:spcAft>
              <a:buClr>
                <a:schemeClr val="lt1"/>
              </a:buClr>
              <a:buSzPct val="91500"/>
              <a:buFont typeface="Arial"/>
              <a:buChar char="•"/>
              <a:defRPr b="0" i="0" sz="2745" u="none" cap="none" strike="noStrike">
                <a:solidFill>
                  <a:schemeClr val="lt1"/>
                </a:solidFill>
                <a:latin typeface="Quattrocento Sans"/>
                <a:ea typeface="Quattrocento Sans"/>
                <a:cs typeface="Quattrocento Sans"/>
                <a:sym typeface="Quattrocento Sans"/>
              </a:defRPr>
            </a:lvl3pPr>
            <a:lvl4pPr indent="-96453" lvl="3" marL="1069127" marR="0" rtl="0" algn="l">
              <a:lnSpc>
                <a:spcPct val="90000"/>
              </a:lnSpc>
              <a:spcBef>
                <a:spcPts val="471"/>
              </a:spcBef>
              <a:spcAft>
                <a:spcPts val="0"/>
              </a:spcAft>
              <a:buClr>
                <a:schemeClr val="lt1"/>
              </a:buClr>
              <a:buSzPct val="88237"/>
              <a:buFont typeface="Arial"/>
              <a:buChar char="•"/>
              <a:defRPr b="0" i="0" sz="2353" u="none" cap="none" strike="noStrike">
                <a:solidFill>
                  <a:schemeClr val="lt1"/>
                </a:solidFill>
                <a:latin typeface="Quattrocento Sans"/>
                <a:ea typeface="Quattrocento Sans"/>
                <a:cs typeface="Quattrocento Sans"/>
                <a:sym typeface="Quattrocento Sans"/>
              </a:defRPr>
            </a:lvl4pPr>
            <a:lvl5pPr indent="-114353" lvl="4" marL="1293224" marR="0" rtl="0" algn="l">
              <a:lnSpc>
                <a:spcPct val="90000"/>
              </a:lnSpc>
              <a:spcBef>
                <a:spcPts val="392"/>
              </a:spcBef>
              <a:spcAft>
                <a:spcPts val="0"/>
              </a:spcAft>
              <a:buClr>
                <a:schemeClr val="lt1"/>
              </a:buClr>
              <a:buSzPct val="88245"/>
              <a:buFont typeface="Arial"/>
              <a:buChar char="•"/>
              <a:defRPr b="0" i="0" sz="1961" u="none" cap="none" strike="noStrike">
                <a:solidFill>
                  <a:schemeClr val="lt1"/>
                </a:solidFill>
                <a:latin typeface="Quattrocento Sans"/>
                <a:ea typeface="Quattrocento Sans"/>
                <a:cs typeface="Quattrocento Sans"/>
                <a:sym typeface="Quattrocento Sans"/>
              </a:defRPr>
            </a:lvl5pPr>
            <a:lvl6pPr indent="-116685" lvl="5" marL="2514508" marR="0" rtl="0" algn="l">
              <a:spcBef>
                <a:spcPts val="392"/>
              </a:spcBef>
              <a:buClr>
                <a:schemeClr val="lt1"/>
              </a:buClr>
              <a:buSzPct val="98050"/>
              <a:buFont typeface="Arial"/>
              <a:buChar char="•"/>
              <a:defRPr b="0" i="0" sz="1961" u="none" cap="none" strike="noStrike">
                <a:solidFill>
                  <a:schemeClr val="lt1"/>
                </a:solidFill>
                <a:latin typeface="Quattrocento Sans"/>
                <a:ea typeface="Quattrocento Sans"/>
                <a:cs typeface="Quattrocento Sans"/>
                <a:sym typeface="Quattrocento Sans"/>
              </a:defRPr>
            </a:lvl6pPr>
            <a:lvl7pPr indent="-116669" lvl="6" marL="2971693" marR="0" rtl="0" algn="l">
              <a:spcBef>
                <a:spcPts val="392"/>
              </a:spcBef>
              <a:buClr>
                <a:schemeClr val="lt1"/>
              </a:buClr>
              <a:buSzPct val="98050"/>
              <a:buFont typeface="Arial"/>
              <a:buChar char="•"/>
              <a:defRPr b="0" i="0" sz="1961" u="none" cap="none" strike="noStrike">
                <a:solidFill>
                  <a:schemeClr val="lt1"/>
                </a:solidFill>
                <a:latin typeface="Quattrocento Sans"/>
                <a:ea typeface="Quattrocento Sans"/>
                <a:cs typeface="Quattrocento Sans"/>
                <a:sym typeface="Quattrocento Sans"/>
              </a:defRPr>
            </a:lvl7pPr>
            <a:lvl8pPr indent="-116653" lvl="7" marL="3428876" marR="0" rtl="0" algn="l">
              <a:spcBef>
                <a:spcPts val="392"/>
              </a:spcBef>
              <a:buClr>
                <a:schemeClr val="lt1"/>
              </a:buClr>
              <a:buSzPct val="98050"/>
              <a:buFont typeface="Arial"/>
              <a:buChar char="•"/>
              <a:defRPr b="0" i="0" sz="1961" u="none" cap="none" strike="noStrike">
                <a:solidFill>
                  <a:schemeClr val="lt1"/>
                </a:solidFill>
                <a:latin typeface="Quattrocento Sans"/>
                <a:ea typeface="Quattrocento Sans"/>
                <a:cs typeface="Quattrocento Sans"/>
                <a:sym typeface="Quattrocento Sans"/>
              </a:defRPr>
            </a:lvl8pPr>
            <a:lvl9pPr indent="-116637" lvl="8" marL="3886060" marR="0" rtl="0" algn="l">
              <a:spcBef>
                <a:spcPts val="392"/>
              </a:spcBef>
              <a:buClr>
                <a:schemeClr val="lt1"/>
              </a:buClr>
              <a:buSzPct val="98050"/>
              <a:buFont typeface="Arial"/>
              <a:buChar char="•"/>
              <a:defRPr b="0" i="0" sz="1961" u="none" cap="none" strike="noStrike">
                <a:solidFill>
                  <a:schemeClr val="lt1"/>
                </a:solidFill>
                <a:latin typeface="Quattrocento Sans"/>
                <a:ea typeface="Quattrocento Sans"/>
                <a:cs typeface="Quattrocento Sans"/>
                <a:sym typeface="Quattrocento Sans"/>
              </a:defRPr>
            </a:lvl9pPr>
          </a:lstStyle>
          <a:p/>
        </p:txBody>
      </p:sp>
      <p:sp>
        <p:nvSpPr>
          <p:cNvPr id="363" name="Shape 363"/>
          <p:cNvSpPr txBox="1"/>
          <p:nvPr>
            <p:ph idx="2" type="body"/>
          </p:nvPr>
        </p:nvSpPr>
        <p:spPr>
          <a:xfrm>
            <a:off x="0" y="6238876"/>
            <a:ext cx="9144000" cy="619199"/>
          </a:xfrm>
          <a:prstGeom prst="rect">
            <a:avLst/>
          </a:prstGeom>
          <a:solidFill>
            <a:srgbClr val="FFFF99"/>
          </a:solidFill>
          <a:ln>
            <a:noFill/>
          </a:ln>
        </p:spPr>
        <p:txBody>
          <a:bodyPr anchorCtr="0" anchor="b" bIns="91425" lIns="91425" rIns="91425" tIns="91425"/>
          <a:lstStyle>
            <a:lvl1pPr indent="-336144" lvl="0" marL="336144" marR="0" rtl="0" algn="r">
              <a:lnSpc>
                <a:spcPct val="90000"/>
              </a:lnSpc>
              <a:spcBef>
                <a:spcPts val="725"/>
              </a:spcBef>
              <a:spcAft>
                <a:spcPts val="0"/>
              </a:spcAft>
              <a:buClr>
                <a:srgbClr val="000000"/>
              </a:buClr>
              <a:buFont typeface="Arial"/>
              <a:buNone/>
              <a:defRPr b="0" i="0" sz="3627" u="none" cap="none" strike="noStrike">
                <a:solidFill>
                  <a:srgbClr val="000000"/>
                </a:solidFill>
                <a:latin typeface="Quattrocento Sans"/>
                <a:ea typeface="Quattrocento Sans"/>
                <a:cs typeface="Quattrocento Sans"/>
                <a:sym typeface="Quattrocento Sans"/>
              </a:defRPr>
            </a:lvl1pPr>
            <a:lvl2pPr indent="-108017" lvl="1" marL="572691" marR="0" rtl="0" algn="l">
              <a:lnSpc>
                <a:spcPct val="90000"/>
              </a:lnSpc>
              <a:spcBef>
                <a:spcPts val="471"/>
              </a:spcBef>
              <a:spcAft>
                <a:spcPts val="0"/>
              </a:spcAft>
              <a:buClr>
                <a:schemeClr val="lt1"/>
              </a:buClr>
              <a:buSzPct val="88237"/>
              <a:buFont typeface="Arial"/>
              <a:buChar char="•"/>
              <a:defRPr b="0" i="0" sz="2353" u="none" cap="none" strike="noStrike">
                <a:solidFill>
                  <a:schemeClr val="lt1"/>
                </a:solidFill>
                <a:latin typeface="Quattrocento Sans"/>
                <a:ea typeface="Quattrocento Sans"/>
                <a:cs typeface="Quattrocento Sans"/>
                <a:sym typeface="Quattrocento Sans"/>
              </a:defRPr>
            </a:lvl2pPr>
            <a:lvl3pPr indent="-113466" lvl="2" marL="784338" marR="0" rtl="0" algn="l">
              <a:lnSpc>
                <a:spcPct val="90000"/>
              </a:lnSpc>
              <a:spcBef>
                <a:spcPts val="392"/>
              </a:spcBef>
              <a:spcAft>
                <a:spcPts val="0"/>
              </a:spcAft>
              <a:buClr>
                <a:schemeClr val="lt1"/>
              </a:buClr>
              <a:buSzPct val="88245"/>
              <a:buFont typeface="Arial"/>
              <a:buChar char="•"/>
              <a:defRPr b="0" i="0" sz="1961" u="none" cap="none" strike="noStrike">
                <a:solidFill>
                  <a:schemeClr val="lt1"/>
                </a:solidFill>
                <a:latin typeface="Quattrocento Sans"/>
                <a:ea typeface="Quattrocento Sans"/>
                <a:cs typeface="Quattrocento Sans"/>
                <a:sym typeface="Quattrocento Sans"/>
              </a:defRPr>
            </a:lvl3pPr>
            <a:lvl4pPr indent="-132864" lvl="3" marL="1008434" marR="0" rtl="0" algn="l">
              <a:lnSpc>
                <a:spcPct val="90000"/>
              </a:lnSpc>
              <a:spcBef>
                <a:spcPts val="353"/>
              </a:spcBef>
              <a:spcAft>
                <a:spcPts val="0"/>
              </a:spcAft>
              <a:buClr>
                <a:schemeClr val="lt1"/>
              </a:buClr>
              <a:buSzPct val="88250"/>
              <a:buFont typeface="Arial"/>
              <a:buChar char="•"/>
              <a:defRPr b="0" i="0" sz="1765" u="none" cap="none" strike="noStrike">
                <a:solidFill>
                  <a:schemeClr val="lt1"/>
                </a:solidFill>
                <a:latin typeface="Quattrocento Sans"/>
                <a:ea typeface="Quattrocento Sans"/>
                <a:cs typeface="Quattrocento Sans"/>
                <a:sym typeface="Quattrocento Sans"/>
              </a:defRPr>
            </a:lvl4pPr>
            <a:lvl5pPr indent="-128361" lvl="4" marL="1232531" marR="0" rtl="0" algn="l">
              <a:lnSpc>
                <a:spcPct val="90000"/>
              </a:lnSpc>
              <a:spcBef>
                <a:spcPts val="353"/>
              </a:spcBef>
              <a:spcAft>
                <a:spcPts val="0"/>
              </a:spcAft>
              <a:buClr>
                <a:schemeClr val="lt1"/>
              </a:buClr>
              <a:buSzPct val="88250"/>
              <a:buFont typeface="Arial"/>
              <a:buChar char="•"/>
              <a:defRPr b="0" i="0" sz="1765" u="none" cap="none" strike="noStrike">
                <a:solidFill>
                  <a:schemeClr val="lt1"/>
                </a:solidFill>
                <a:latin typeface="Quattrocento Sans"/>
                <a:ea typeface="Quattrocento Sans"/>
                <a:cs typeface="Quattrocento Sans"/>
                <a:sym typeface="Quattrocento Sans"/>
              </a:defRPr>
            </a:lvl5pPr>
            <a:lvl6pPr indent="-116685" lvl="5" marL="2514508" marR="0" rtl="0" algn="l">
              <a:spcBef>
                <a:spcPts val="392"/>
              </a:spcBef>
              <a:buClr>
                <a:schemeClr val="lt1"/>
              </a:buClr>
              <a:buSzPct val="98050"/>
              <a:buFont typeface="Arial"/>
              <a:buChar char="•"/>
              <a:defRPr b="0" i="0" sz="1961" u="none" cap="none" strike="noStrike">
                <a:solidFill>
                  <a:schemeClr val="lt1"/>
                </a:solidFill>
                <a:latin typeface="Quattrocento Sans"/>
                <a:ea typeface="Quattrocento Sans"/>
                <a:cs typeface="Quattrocento Sans"/>
                <a:sym typeface="Quattrocento Sans"/>
              </a:defRPr>
            </a:lvl6pPr>
            <a:lvl7pPr indent="-116669" lvl="6" marL="2971693" marR="0" rtl="0" algn="l">
              <a:spcBef>
                <a:spcPts val="392"/>
              </a:spcBef>
              <a:buClr>
                <a:schemeClr val="lt1"/>
              </a:buClr>
              <a:buSzPct val="98050"/>
              <a:buFont typeface="Arial"/>
              <a:buChar char="•"/>
              <a:defRPr b="0" i="0" sz="1961" u="none" cap="none" strike="noStrike">
                <a:solidFill>
                  <a:schemeClr val="lt1"/>
                </a:solidFill>
                <a:latin typeface="Quattrocento Sans"/>
                <a:ea typeface="Quattrocento Sans"/>
                <a:cs typeface="Quattrocento Sans"/>
                <a:sym typeface="Quattrocento Sans"/>
              </a:defRPr>
            </a:lvl7pPr>
            <a:lvl8pPr indent="-116653" lvl="7" marL="3428876" marR="0" rtl="0" algn="l">
              <a:spcBef>
                <a:spcPts val="392"/>
              </a:spcBef>
              <a:buClr>
                <a:schemeClr val="lt1"/>
              </a:buClr>
              <a:buSzPct val="98050"/>
              <a:buFont typeface="Arial"/>
              <a:buChar char="•"/>
              <a:defRPr b="0" i="0" sz="1961" u="none" cap="none" strike="noStrike">
                <a:solidFill>
                  <a:schemeClr val="lt1"/>
                </a:solidFill>
                <a:latin typeface="Quattrocento Sans"/>
                <a:ea typeface="Quattrocento Sans"/>
                <a:cs typeface="Quattrocento Sans"/>
                <a:sym typeface="Quattrocento Sans"/>
              </a:defRPr>
            </a:lvl8pPr>
            <a:lvl9pPr indent="-116637" lvl="8" marL="3886060" marR="0" rtl="0" algn="l">
              <a:spcBef>
                <a:spcPts val="392"/>
              </a:spcBef>
              <a:buClr>
                <a:schemeClr val="lt1"/>
              </a:buClr>
              <a:buSzPct val="98050"/>
              <a:buFont typeface="Arial"/>
              <a:buChar char="•"/>
              <a:defRPr b="0" i="0" sz="1961" u="none" cap="none" strike="noStrike">
                <a:solidFill>
                  <a:schemeClr val="lt1"/>
                </a:solidFill>
                <a:latin typeface="Quattrocento Sans"/>
                <a:ea typeface="Quattrocento Sans"/>
                <a:cs typeface="Quattrocento Sans"/>
                <a:sym typeface="Quattrocento Sans"/>
              </a:defRPr>
            </a:lvl9pPr>
          </a:lstStyle>
          <a:p/>
        </p:txBody>
      </p:sp>
      <p:sp>
        <p:nvSpPr>
          <p:cNvPr id="364" name="Shape 364"/>
          <p:cNvSpPr txBox="1"/>
          <p:nvPr>
            <p:ph type="title"/>
          </p:nvPr>
        </p:nvSpPr>
        <p:spPr>
          <a:xfrm>
            <a:off x="201929" y="289511"/>
            <a:ext cx="8742000" cy="899700"/>
          </a:xfrm>
          <a:prstGeom prst="rect">
            <a:avLst/>
          </a:prstGeom>
          <a:noFill/>
          <a:ln>
            <a:noFill/>
          </a:ln>
        </p:spPr>
        <p:txBody>
          <a:bodyPr anchorCtr="0" anchor="t" bIns="91425" lIns="91425" rIns="91425" tIns="91425"/>
          <a:lstStyle>
            <a:lvl1pPr indent="0" lvl="0" marL="0" marR="0" rtl="0" algn="l">
              <a:lnSpc>
                <a:spcPct val="90000"/>
              </a:lnSpc>
              <a:spcBef>
                <a:spcPts val="0"/>
              </a:spcBef>
              <a:buClr>
                <a:schemeClr val="lt1"/>
              </a:buClr>
              <a:buFont typeface="Quattrocento Sans"/>
              <a:buNone/>
              <a:defRPr b="0" i="0" sz="4705" u="none" cap="none" strike="noStrike">
                <a:solidFill>
                  <a:schemeClr val="lt1"/>
                </a:solidFill>
                <a:latin typeface="Quattrocento Sans"/>
                <a:ea typeface="Quattrocento Sans"/>
                <a:cs typeface="Quattrocento Sans"/>
                <a:sym typeface="Quattrocento Sans"/>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itle and Content">
    <p:spTree>
      <p:nvGrpSpPr>
        <p:cNvPr id="371" name="Shape 371"/>
        <p:cNvGrpSpPr/>
        <p:nvPr/>
      </p:nvGrpSpPr>
      <p:grpSpPr>
        <a:xfrm>
          <a:off x="0" y="0"/>
          <a:ext cx="0" cy="0"/>
          <a:chOff x="0" y="0"/>
          <a:chExt cx="0" cy="0"/>
        </a:xfrm>
      </p:grpSpPr>
      <p:sp>
        <p:nvSpPr>
          <p:cNvPr id="372" name="Shape 372"/>
          <p:cNvSpPr txBox="1"/>
          <p:nvPr>
            <p:ph type="title"/>
          </p:nvPr>
        </p:nvSpPr>
        <p:spPr>
          <a:xfrm>
            <a:off x="457200" y="274637"/>
            <a:ext cx="8229600" cy="1143000"/>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
        <p:nvSpPr>
          <p:cNvPr id="373" name="Shape 373"/>
          <p:cNvSpPr txBox="1"/>
          <p:nvPr>
            <p:ph idx="1" type="body"/>
          </p:nvPr>
        </p:nvSpPr>
        <p:spPr>
          <a:xfrm>
            <a:off x="457200" y="1600200"/>
            <a:ext cx="8229600" cy="4526100"/>
          </a:xfrm>
          <a:prstGeom prst="rect">
            <a:avLst/>
          </a:prstGeom>
          <a:noFill/>
          <a:ln>
            <a:noFill/>
          </a:ln>
        </p:spPr>
        <p:txBody>
          <a:bodyPr anchorCtr="0" anchor="t" bIns="91425" lIns="91425" rIns="91425" tIns="91425"/>
          <a:lstStyle>
            <a:lvl1pPr indent="-139700" lvl="0" marL="342900" marR="0" rtl="0" algn="l">
              <a:spcBef>
                <a:spcPts val="640"/>
              </a:spcBef>
              <a:buClr>
                <a:schemeClr val="dk1"/>
              </a:buClr>
              <a:buSzPct val="100000"/>
              <a:buFont typeface="Arial"/>
              <a:buChar char="•"/>
              <a:defRPr b="0" i="0" sz="3200" u="none" cap="none" strike="noStrike">
                <a:solidFill>
                  <a:schemeClr val="dk1"/>
                </a:solidFill>
                <a:latin typeface="Calibri"/>
                <a:ea typeface="Calibri"/>
                <a:cs typeface="Calibri"/>
                <a:sym typeface="Calibri"/>
              </a:defRPr>
            </a:lvl1pPr>
            <a:lvl2pPr indent="-107950" lvl="1" marL="742950" marR="0" rtl="0" algn="l">
              <a:spcBef>
                <a:spcPts val="56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2pPr>
            <a:lvl3pPr indent="-76200" lvl="2" marL="1143000" marR="0" rtl="0" algn="l">
              <a:spcBef>
                <a:spcPts val="48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3pPr>
            <a:lvl4pPr indent="-101600" lvl="3" marL="16002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4pPr>
            <a:lvl5pPr indent="-101600" lvl="4" marL="20574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5pPr>
            <a:lvl6pPr indent="-101600" lvl="5" marL="25146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6pPr>
            <a:lvl7pPr indent="-101600" lvl="6" marL="29718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7pPr>
            <a:lvl8pPr indent="-101600" lvl="7" marL="34290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8pPr>
            <a:lvl9pPr indent="-101600" lvl="8" marL="38862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9pPr>
          </a:lstStyle>
          <a:p/>
        </p:txBody>
      </p:sp>
      <p:sp>
        <p:nvSpPr>
          <p:cNvPr id="374" name="Shape 374"/>
          <p:cNvSpPr txBox="1"/>
          <p:nvPr>
            <p:ph idx="10" type="dt"/>
          </p:nvPr>
        </p:nvSpPr>
        <p:spPr>
          <a:xfrm>
            <a:off x="457200" y="6356350"/>
            <a:ext cx="2133600" cy="365100"/>
          </a:xfrm>
          <a:prstGeom prst="rect">
            <a:avLst/>
          </a:prstGeom>
          <a:noFill/>
          <a:ln>
            <a:noFill/>
          </a:ln>
        </p:spPr>
        <p:txBody>
          <a:bodyPr anchorCtr="0" anchor="ctr" bIns="91425" lIns="91425" rIns="91425" tIns="91425"/>
          <a:lstStyle>
            <a:lvl1pPr indent="0" lvl="0" marL="0" marR="0" rtl="0" algn="l">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375" name="Shape 375"/>
          <p:cNvSpPr txBox="1"/>
          <p:nvPr>
            <p:ph idx="11" type="ftr"/>
          </p:nvPr>
        </p:nvSpPr>
        <p:spPr>
          <a:xfrm>
            <a:off x="3124200" y="6356350"/>
            <a:ext cx="2895600" cy="365100"/>
          </a:xfrm>
          <a:prstGeom prst="rect">
            <a:avLst/>
          </a:prstGeom>
          <a:noFill/>
          <a:ln>
            <a:noFill/>
          </a:ln>
        </p:spPr>
        <p:txBody>
          <a:bodyPr anchorCtr="0" anchor="ctr" bIns="91425" lIns="91425" rIns="91425" tIns="91425"/>
          <a:lstStyle>
            <a:lvl1pPr indent="0" lvl="0" marL="0" marR="0" rtl="0" algn="ctr">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376" name="Shape 376"/>
          <p:cNvSpPr txBox="1"/>
          <p:nvPr>
            <p:ph idx="12" type="sldNum"/>
          </p:nvPr>
        </p:nvSpPr>
        <p:spPr>
          <a:xfrm>
            <a:off x="6553200" y="6356350"/>
            <a:ext cx="2133600" cy="365100"/>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377" name="Shape 377"/>
        <p:cNvGrpSpPr/>
        <p:nvPr/>
      </p:nvGrpSpPr>
      <p:grpSpPr>
        <a:xfrm>
          <a:off x="0" y="0"/>
          <a:ext cx="0" cy="0"/>
          <a:chOff x="0" y="0"/>
          <a:chExt cx="0" cy="0"/>
        </a:xfrm>
      </p:grpSpPr>
      <p:sp>
        <p:nvSpPr>
          <p:cNvPr id="378" name="Shape 378"/>
          <p:cNvSpPr txBox="1"/>
          <p:nvPr>
            <p:ph type="ctrTitle"/>
          </p:nvPr>
        </p:nvSpPr>
        <p:spPr>
          <a:xfrm>
            <a:off x="685800" y="2130425"/>
            <a:ext cx="7772400" cy="1470000"/>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
        <p:nvSpPr>
          <p:cNvPr id="379" name="Shape 379"/>
          <p:cNvSpPr txBox="1"/>
          <p:nvPr>
            <p:ph idx="1" type="subTitle"/>
          </p:nvPr>
        </p:nvSpPr>
        <p:spPr>
          <a:xfrm>
            <a:off x="1371600" y="3886200"/>
            <a:ext cx="6400800" cy="1752600"/>
          </a:xfrm>
          <a:prstGeom prst="rect">
            <a:avLst/>
          </a:prstGeom>
          <a:noFill/>
          <a:ln>
            <a:noFill/>
          </a:ln>
        </p:spPr>
        <p:txBody>
          <a:bodyPr anchorCtr="0" anchor="t" bIns="91425" lIns="91425" rIns="91425" tIns="91425"/>
          <a:lstStyle>
            <a:lvl1pPr indent="0" lvl="0" marL="0" marR="0" rtl="0" algn="ctr">
              <a:spcBef>
                <a:spcPts val="640"/>
              </a:spcBef>
              <a:buClr>
                <a:srgbClr val="888888"/>
              </a:buClr>
              <a:buFont typeface="Arial"/>
              <a:buNone/>
              <a:defRPr b="0" i="0" sz="3200" u="none" cap="none" strike="noStrike">
                <a:solidFill>
                  <a:srgbClr val="888888"/>
                </a:solidFill>
                <a:latin typeface="Calibri"/>
                <a:ea typeface="Calibri"/>
                <a:cs typeface="Calibri"/>
                <a:sym typeface="Calibri"/>
              </a:defRPr>
            </a:lvl1pPr>
            <a:lvl2pPr indent="0" lvl="1" marL="457200" marR="0" rtl="0" algn="ctr">
              <a:spcBef>
                <a:spcPts val="560"/>
              </a:spcBef>
              <a:buClr>
                <a:srgbClr val="888888"/>
              </a:buClr>
              <a:buFont typeface="Arial"/>
              <a:buNone/>
              <a:defRPr b="0" i="0" sz="2800" u="none" cap="none" strike="noStrike">
                <a:solidFill>
                  <a:srgbClr val="888888"/>
                </a:solidFill>
                <a:latin typeface="Calibri"/>
                <a:ea typeface="Calibri"/>
                <a:cs typeface="Calibri"/>
                <a:sym typeface="Calibri"/>
              </a:defRPr>
            </a:lvl2pPr>
            <a:lvl3pPr indent="0" lvl="2" marL="914400" marR="0" rtl="0" algn="ctr">
              <a:spcBef>
                <a:spcPts val="480"/>
              </a:spcBef>
              <a:buClr>
                <a:srgbClr val="888888"/>
              </a:buClr>
              <a:buFont typeface="Arial"/>
              <a:buNone/>
              <a:defRPr b="0" i="0" sz="2400" u="none" cap="none" strike="noStrike">
                <a:solidFill>
                  <a:srgbClr val="888888"/>
                </a:solidFill>
                <a:latin typeface="Calibri"/>
                <a:ea typeface="Calibri"/>
                <a:cs typeface="Calibri"/>
                <a:sym typeface="Calibri"/>
              </a:defRPr>
            </a:lvl3pPr>
            <a:lvl4pPr indent="0" lvl="3" marL="1371600" marR="0" rtl="0" algn="ctr">
              <a:spcBef>
                <a:spcPts val="400"/>
              </a:spcBef>
              <a:buClr>
                <a:srgbClr val="888888"/>
              </a:buClr>
              <a:buFont typeface="Arial"/>
              <a:buNone/>
              <a:defRPr b="0" i="0" sz="2000" u="none" cap="none" strike="noStrike">
                <a:solidFill>
                  <a:srgbClr val="888888"/>
                </a:solidFill>
                <a:latin typeface="Calibri"/>
                <a:ea typeface="Calibri"/>
                <a:cs typeface="Calibri"/>
                <a:sym typeface="Calibri"/>
              </a:defRPr>
            </a:lvl4pPr>
            <a:lvl5pPr indent="0" lvl="4" marL="1828800" marR="0" rtl="0" algn="ctr">
              <a:spcBef>
                <a:spcPts val="400"/>
              </a:spcBef>
              <a:buClr>
                <a:srgbClr val="888888"/>
              </a:buClr>
              <a:buFont typeface="Arial"/>
              <a:buNone/>
              <a:defRPr b="0" i="0" sz="2000" u="none" cap="none" strike="noStrike">
                <a:solidFill>
                  <a:srgbClr val="888888"/>
                </a:solidFill>
                <a:latin typeface="Calibri"/>
                <a:ea typeface="Calibri"/>
                <a:cs typeface="Calibri"/>
                <a:sym typeface="Calibri"/>
              </a:defRPr>
            </a:lvl5pPr>
            <a:lvl6pPr indent="0" lvl="5" marL="2286000" marR="0" rtl="0" algn="ctr">
              <a:spcBef>
                <a:spcPts val="400"/>
              </a:spcBef>
              <a:buClr>
                <a:srgbClr val="888888"/>
              </a:buClr>
              <a:buFont typeface="Arial"/>
              <a:buNone/>
              <a:defRPr b="0" i="0" sz="2000" u="none" cap="none" strike="noStrike">
                <a:solidFill>
                  <a:srgbClr val="888888"/>
                </a:solidFill>
                <a:latin typeface="Calibri"/>
                <a:ea typeface="Calibri"/>
                <a:cs typeface="Calibri"/>
                <a:sym typeface="Calibri"/>
              </a:defRPr>
            </a:lvl6pPr>
            <a:lvl7pPr indent="0" lvl="6" marL="2743200" marR="0" rtl="0" algn="ctr">
              <a:spcBef>
                <a:spcPts val="400"/>
              </a:spcBef>
              <a:buClr>
                <a:srgbClr val="888888"/>
              </a:buClr>
              <a:buFont typeface="Arial"/>
              <a:buNone/>
              <a:defRPr b="0" i="0" sz="2000" u="none" cap="none" strike="noStrike">
                <a:solidFill>
                  <a:srgbClr val="888888"/>
                </a:solidFill>
                <a:latin typeface="Calibri"/>
                <a:ea typeface="Calibri"/>
                <a:cs typeface="Calibri"/>
                <a:sym typeface="Calibri"/>
              </a:defRPr>
            </a:lvl7pPr>
            <a:lvl8pPr indent="0" lvl="7" marL="3200400" marR="0" rtl="0" algn="ctr">
              <a:spcBef>
                <a:spcPts val="400"/>
              </a:spcBef>
              <a:buClr>
                <a:srgbClr val="888888"/>
              </a:buClr>
              <a:buFont typeface="Arial"/>
              <a:buNone/>
              <a:defRPr b="0" i="0" sz="2000" u="none" cap="none" strike="noStrike">
                <a:solidFill>
                  <a:srgbClr val="888888"/>
                </a:solidFill>
                <a:latin typeface="Calibri"/>
                <a:ea typeface="Calibri"/>
                <a:cs typeface="Calibri"/>
                <a:sym typeface="Calibri"/>
              </a:defRPr>
            </a:lvl8pPr>
            <a:lvl9pPr indent="0" lvl="8" marL="3657600" marR="0" rtl="0" algn="ctr">
              <a:spcBef>
                <a:spcPts val="400"/>
              </a:spcBef>
              <a:buClr>
                <a:srgbClr val="888888"/>
              </a:buClr>
              <a:buFont typeface="Arial"/>
              <a:buNone/>
              <a:defRPr b="0" i="0" sz="2000" u="none" cap="none" strike="noStrike">
                <a:solidFill>
                  <a:srgbClr val="888888"/>
                </a:solidFill>
                <a:latin typeface="Calibri"/>
                <a:ea typeface="Calibri"/>
                <a:cs typeface="Calibri"/>
                <a:sym typeface="Calibri"/>
              </a:defRPr>
            </a:lvl9pPr>
          </a:lstStyle>
          <a:p/>
        </p:txBody>
      </p:sp>
      <p:sp>
        <p:nvSpPr>
          <p:cNvPr id="380" name="Shape 380"/>
          <p:cNvSpPr txBox="1"/>
          <p:nvPr>
            <p:ph idx="10" type="dt"/>
          </p:nvPr>
        </p:nvSpPr>
        <p:spPr>
          <a:xfrm>
            <a:off x="457200" y="6356350"/>
            <a:ext cx="2133600" cy="365100"/>
          </a:xfrm>
          <a:prstGeom prst="rect">
            <a:avLst/>
          </a:prstGeom>
          <a:noFill/>
          <a:ln>
            <a:noFill/>
          </a:ln>
        </p:spPr>
        <p:txBody>
          <a:bodyPr anchorCtr="0" anchor="ctr" bIns="91425" lIns="91425" rIns="91425"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381" name="Shape 381"/>
          <p:cNvSpPr txBox="1"/>
          <p:nvPr>
            <p:ph idx="11" type="ftr"/>
          </p:nvPr>
        </p:nvSpPr>
        <p:spPr>
          <a:xfrm>
            <a:off x="3124200" y="6356350"/>
            <a:ext cx="2895600" cy="365100"/>
          </a:xfrm>
          <a:prstGeom prst="rect">
            <a:avLst/>
          </a:prstGeom>
          <a:noFill/>
          <a:ln>
            <a:noFill/>
          </a:ln>
        </p:spPr>
        <p:txBody>
          <a:bodyPr anchorCtr="0" anchor="ctr" bIns="91425" lIns="91425" rIns="91425"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382" name="Shape 382"/>
          <p:cNvSpPr txBox="1"/>
          <p:nvPr>
            <p:ph idx="12" type="sldNum"/>
          </p:nvPr>
        </p:nvSpPr>
        <p:spPr>
          <a:xfrm>
            <a:off x="6553200" y="6356350"/>
            <a:ext cx="2133600" cy="365100"/>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383" name="Shape 383"/>
        <p:cNvGrpSpPr/>
        <p:nvPr/>
      </p:nvGrpSpPr>
      <p:grpSpPr>
        <a:xfrm>
          <a:off x="0" y="0"/>
          <a:ext cx="0" cy="0"/>
          <a:chOff x="0" y="0"/>
          <a:chExt cx="0" cy="0"/>
        </a:xfrm>
      </p:grpSpPr>
      <p:sp>
        <p:nvSpPr>
          <p:cNvPr id="384" name="Shape 384"/>
          <p:cNvSpPr txBox="1"/>
          <p:nvPr>
            <p:ph type="title"/>
          </p:nvPr>
        </p:nvSpPr>
        <p:spPr>
          <a:xfrm>
            <a:off x="722312" y="4406900"/>
            <a:ext cx="7772400" cy="1362000"/>
          </a:xfrm>
          <a:prstGeom prst="rect">
            <a:avLst/>
          </a:prstGeom>
          <a:noFill/>
          <a:ln>
            <a:noFill/>
          </a:ln>
        </p:spPr>
        <p:txBody>
          <a:bodyPr anchorCtr="0" anchor="t" bIns="91425" lIns="91425" rIns="91425" tIns="91425"/>
          <a:lstStyle>
            <a:lvl1pPr indent="0" lvl="0" marL="0" marR="0" rtl="0" algn="l">
              <a:spcBef>
                <a:spcPts val="0"/>
              </a:spcBef>
              <a:buClr>
                <a:schemeClr val="dk1"/>
              </a:buClr>
              <a:buFont typeface="Calibri"/>
              <a:buNone/>
              <a:defRPr b="1" i="0" sz="4000" u="none" cap="none" strike="noStrike">
                <a:solidFill>
                  <a:schemeClr val="dk1"/>
                </a:solidFill>
                <a:latin typeface="Calibri"/>
                <a:ea typeface="Calibri"/>
                <a:cs typeface="Calibri"/>
                <a:sym typeface="Calibri"/>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
        <p:nvSpPr>
          <p:cNvPr id="385" name="Shape 385"/>
          <p:cNvSpPr txBox="1"/>
          <p:nvPr>
            <p:ph idx="1" type="body"/>
          </p:nvPr>
        </p:nvSpPr>
        <p:spPr>
          <a:xfrm>
            <a:off x="722312" y="2906713"/>
            <a:ext cx="7772400" cy="1500300"/>
          </a:xfrm>
          <a:prstGeom prst="rect">
            <a:avLst/>
          </a:prstGeom>
          <a:noFill/>
          <a:ln>
            <a:noFill/>
          </a:ln>
        </p:spPr>
        <p:txBody>
          <a:bodyPr anchorCtr="0" anchor="b" bIns="91425" lIns="91425" rIns="91425" tIns="91425"/>
          <a:lstStyle>
            <a:lvl1pPr indent="0" lvl="0" marL="0" marR="0" rtl="0" algn="l">
              <a:spcBef>
                <a:spcPts val="400"/>
              </a:spcBef>
              <a:buClr>
                <a:srgbClr val="888888"/>
              </a:buClr>
              <a:buFont typeface="Arial"/>
              <a:buNone/>
              <a:defRPr b="0" i="0" sz="2000" u="none" cap="none" strike="noStrike">
                <a:solidFill>
                  <a:srgbClr val="888888"/>
                </a:solidFill>
                <a:latin typeface="Calibri"/>
                <a:ea typeface="Calibri"/>
                <a:cs typeface="Calibri"/>
                <a:sym typeface="Calibri"/>
              </a:defRPr>
            </a:lvl1pPr>
            <a:lvl2pPr indent="0" lvl="1" marL="457200" marR="0" rtl="0" algn="l">
              <a:spcBef>
                <a:spcPts val="360"/>
              </a:spcBef>
              <a:buClr>
                <a:srgbClr val="888888"/>
              </a:buClr>
              <a:buFont typeface="Arial"/>
              <a:buNone/>
              <a:defRPr b="0" i="0" sz="1800" u="none" cap="none" strike="noStrike">
                <a:solidFill>
                  <a:srgbClr val="888888"/>
                </a:solidFill>
                <a:latin typeface="Calibri"/>
                <a:ea typeface="Calibri"/>
                <a:cs typeface="Calibri"/>
                <a:sym typeface="Calibri"/>
              </a:defRPr>
            </a:lvl2pPr>
            <a:lvl3pPr indent="0" lvl="2" marL="914400" marR="0" rtl="0" algn="l">
              <a:spcBef>
                <a:spcPts val="320"/>
              </a:spcBef>
              <a:buClr>
                <a:srgbClr val="888888"/>
              </a:buClr>
              <a:buFont typeface="Arial"/>
              <a:buNone/>
              <a:defRPr b="0" i="0" sz="1600" u="none" cap="none" strike="noStrike">
                <a:solidFill>
                  <a:srgbClr val="888888"/>
                </a:solidFill>
                <a:latin typeface="Calibri"/>
                <a:ea typeface="Calibri"/>
                <a:cs typeface="Calibri"/>
                <a:sym typeface="Calibri"/>
              </a:defRPr>
            </a:lvl3pPr>
            <a:lvl4pPr indent="0" lvl="3" marL="1371600" marR="0" rtl="0" algn="l">
              <a:spcBef>
                <a:spcPts val="280"/>
              </a:spcBef>
              <a:buClr>
                <a:srgbClr val="888888"/>
              </a:buClr>
              <a:buFont typeface="Arial"/>
              <a:buNone/>
              <a:defRPr b="0" i="0" sz="1400" u="none" cap="none" strike="noStrike">
                <a:solidFill>
                  <a:srgbClr val="888888"/>
                </a:solidFill>
                <a:latin typeface="Calibri"/>
                <a:ea typeface="Calibri"/>
                <a:cs typeface="Calibri"/>
                <a:sym typeface="Calibri"/>
              </a:defRPr>
            </a:lvl4pPr>
            <a:lvl5pPr indent="0" lvl="4" marL="1828800" marR="0" rtl="0" algn="l">
              <a:spcBef>
                <a:spcPts val="280"/>
              </a:spcBef>
              <a:buClr>
                <a:srgbClr val="888888"/>
              </a:buClr>
              <a:buFont typeface="Arial"/>
              <a:buNone/>
              <a:defRPr b="0" i="0" sz="1400" u="none" cap="none" strike="noStrike">
                <a:solidFill>
                  <a:srgbClr val="888888"/>
                </a:solidFill>
                <a:latin typeface="Calibri"/>
                <a:ea typeface="Calibri"/>
                <a:cs typeface="Calibri"/>
                <a:sym typeface="Calibri"/>
              </a:defRPr>
            </a:lvl5pPr>
            <a:lvl6pPr indent="0" lvl="5" marL="2286000" marR="0" rtl="0" algn="l">
              <a:spcBef>
                <a:spcPts val="280"/>
              </a:spcBef>
              <a:buClr>
                <a:srgbClr val="888888"/>
              </a:buClr>
              <a:buFont typeface="Arial"/>
              <a:buNone/>
              <a:defRPr b="0" i="0" sz="1400" u="none" cap="none" strike="noStrike">
                <a:solidFill>
                  <a:srgbClr val="888888"/>
                </a:solidFill>
                <a:latin typeface="Calibri"/>
                <a:ea typeface="Calibri"/>
                <a:cs typeface="Calibri"/>
                <a:sym typeface="Calibri"/>
              </a:defRPr>
            </a:lvl6pPr>
            <a:lvl7pPr indent="0" lvl="6" marL="2743200" marR="0" rtl="0" algn="l">
              <a:spcBef>
                <a:spcPts val="280"/>
              </a:spcBef>
              <a:buClr>
                <a:srgbClr val="888888"/>
              </a:buClr>
              <a:buFont typeface="Arial"/>
              <a:buNone/>
              <a:defRPr b="0" i="0" sz="1400" u="none" cap="none" strike="noStrike">
                <a:solidFill>
                  <a:srgbClr val="888888"/>
                </a:solidFill>
                <a:latin typeface="Calibri"/>
                <a:ea typeface="Calibri"/>
                <a:cs typeface="Calibri"/>
                <a:sym typeface="Calibri"/>
              </a:defRPr>
            </a:lvl7pPr>
            <a:lvl8pPr indent="0" lvl="7" marL="3200400" marR="0" rtl="0" algn="l">
              <a:spcBef>
                <a:spcPts val="280"/>
              </a:spcBef>
              <a:buClr>
                <a:srgbClr val="888888"/>
              </a:buClr>
              <a:buFont typeface="Arial"/>
              <a:buNone/>
              <a:defRPr b="0" i="0" sz="1400" u="none" cap="none" strike="noStrike">
                <a:solidFill>
                  <a:srgbClr val="888888"/>
                </a:solidFill>
                <a:latin typeface="Calibri"/>
                <a:ea typeface="Calibri"/>
                <a:cs typeface="Calibri"/>
                <a:sym typeface="Calibri"/>
              </a:defRPr>
            </a:lvl8pPr>
            <a:lvl9pPr indent="0" lvl="8" marL="3657600" marR="0" rtl="0" algn="l">
              <a:spcBef>
                <a:spcPts val="280"/>
              </a:spcBef>
              <a:buClr>
                <a:srgbClr val="888888"/>
              </a:buClr>
              <a:buFont typeface="Arial"/>
              <a:buNone/>
              <a:defRPr b="0" i="0" sz="1400" u="none" cap="none" strike="noStrike">
                <a:solidFill>
                  <a:srgbClr val="888888"/>
                </a:solidFill>
                <a:latin typeface="Calibri"/>
                <a:ea typeface="Calibri"/>
                <a:cs typeface="Calibri"/>
                <a:sym typeface="Calibri"/>
              </a:defRPr>
            </a:lvl9pPr>
          </a:lstStyle>
          <a:p/>
        </p:txBody>
      </p:sp>
      <p:sp>
        <p:nvSpPr>
          <p:cNvPr id="386" name="Shape 386"/>
          <p:cNvSpPr txBox="1"/>
          <p:nvPr>
            <p:ph idx="10" type="dt"/>
          </p:nvPr>
        </p:nvSpPr>
        <p:spPr>
          <a:xfrm>
            <a:off x="457200" y="6356350"/>
            <a:ext cx="2133600" cy="365100"/>
          </a:xfrm>
          <a:prstGeom prst="rect">
            <a:avLst/>
          </a:prstGeom>
          <a:noFill/>
          <a:ln>
            <a:noFill/>
          </a:ln>
        </p:spPr>
        <p:txBody>
          <a:bodyPr anchorCtr="0" anchor="ctr" bIns="91425" lIns="91425" rIns="91425"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387" name="Shape 387"/>
          <p:cNvSpPr txBox="1"/>
          <p:nvPr>
            <p:ph idx="11" type="ftr"/>
          </p:nvPr>
        </p:nvSpPr>
        <p:spPr>
          <a:xfrm>
            <a:off x="3124200" y="6356350"/>
            <a:ext cx="2895600" cy="365100"/>
          </a:xfrm>
          <a:prstGeom prst="rect">
            <a:avLst/>
          </a:prstGeom>
          <a:noFill/>
          <a:ln>
            <a:noFill/>
          </a:ln>
        </p:spPr>
        <p:txBody>
          <a:bodyPr anchorCtr="0" anchor="ctr" bIns="91425" lIns="91425" rIns="91425"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388" name="Shape 388"/>
          <p:cNvSpPr txBox="1"/>
          <p:nvPr>
            <p:ph idx="12" type="sldNum"/>
          </p:nvPr>
        </p:nvSpPr>
        <p:spPr>
          <a:xfrm>
            <a:off x="6553200" y="6356350"/>
            <a:ext cx="2133600" cy="365100"/>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Two Content">
    <p:spTree>
      <p:nvGrpSpPr>
        <p:cNvPr id="389" name="Shape 389"/>
        <p:cNvGrpSpPr/>
        <p:nvPr/>
      </p:nvGrpSpPr>
      <p:grpSpPr>
        <a:xfrm>
          <a:off x="0" y="0"/>
          <a:ext cx="0" cy="0"/>
          <a:chOff x="0" y="0"/>
          <a:chExt cx="0" cy="0"/>
        </a:xfrm>
      </p:grpSpPr>
      <p:sp>
        <p:nvSpPr>
          <p:cNvPr id="390" name="Shape 390"/>
          <p:cNvSpPr txBox="1"/>
          <p:nvPr>
            <p:ph type="title"/>
          </p:nvPr>
        </p:nvSpPr>
        <p:spPr>
          <a:xfrm>
            <a:off x="457200" y="274637"/>
            <a:ext cx="8229600" cy="1143000"/>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
        <p:nvSpPr>
          <p:cNvPr id="391" name="Shape 391"/>
          <p:cNvSpPr txBox="1"/>
          <p:nvPr>
            <p:ph idx="1" type="body"/>
          </p:nvPr>
        </p:nvSpPr>
        <p:spPr>
          <a:xfrm>
            <a:off x="457200" y="1600200"/>
            <a:ext cx="4038600" cy="4526100"/>
          </a:xfrm>
          <a:prstGeom prst="rect">
            <a:avLst/>
          </a:prstGeom>
          <a:noFill/>
          <a:ln>
            <a:noFill/>
          </a:ln>
        </p:spPr>
        <p:txBody>
          <a:bodyPr anchorCtr="0" anchor="t" bIns="91425" lIns="91425" rIns="91425" tIns="91425"/>
          <a:lstStyle>
            <a:lvl1pPr indent="-165100" lvl="0" marL="342900" marR="0" rtl="0" algn="l">
              <a:spcBef>
                <a:spcPts val="56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133350" lvl="1" marL="742950" marR="0" rtl="0" algn="l">
              <a:spcBef>
                <a:spcPts val="48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101600" lvl="2" marL="11430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114300" lvl="3" marL="16002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114300" lvl="4" marL="20574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114300" lvl="5" marL="25146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114300" lvl="6" marL="29718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114300" lvl="7" marL="34290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114300" lvl="8" marL="38862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392" name="Shape 392"/>
          <p:cNvSpPr txBox="1"/>
          <p:nvPr>
            <p:ph idx="2" type="body"/>
          </p:nvPr>
        </p:nvSpPr>
        <p:spPr>
          <a:xfrm>
            <a:off x="4648200" y="1600200"/>
            <a:ext cx="4038600" cy="4526100"/>
          </a:xfrm>
          <a:prstGeom prst="rect">
            <a:avLst/>
          </a:prstGeom>
          <a:noFill/>
          <a:ln>
            <a:noFill/>
          </a:ln>
        </p:spPr>
        <p:txBody>
          <a:bodyPr anchorCtr="0" anchor="t" bIns="91425" lIns="91425" rIns="91425" tIns="91425"/>
          <a:lstStyle>
            <a:lvl1pPr indent="-165100" lvl="0" marL="342900" marR="0" rtl="0" algn="l">
              <a:spcBef>
                <a:spcPts val="56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133350" lvl="1" marL="742950" marR="0" rtl="0" algn="l">
              <a:spcBef>
                <a:spcPts val="48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101600" lvl="2" marL="11430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114300" lvl="3" marL="16002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114300" lvl="4" marL="20574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114300" lvl="5" marL="25146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114300" lvl="6" marL="29718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114300" lvl="7" marL="34290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114300" lvl="8" marL="38862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393" name="Shape 393"/>
          <p:cNvSpPr txBox="1"/>
          <p:nvPr>
            <p:ph idx="10" type="dt"/>
          </p:nvPr>
        </p:nvSpPr>
        <p:spPr>
          <a:xfrm>
            <a:off x="457200" y="6356350"/>
            <a:ext cx="2133600" cy="365100"/>
          </a:xfrm>
          <a:prstGeom prst="rect">
            <a:avLst/>
          </a:prstGeom>
          <a:noFill/>
          <a:ln>
            <a:noFill/>
          </a:ln>
        </p:spPr>
        <p:txBody>
          <a:bodyPr anchorCtr="0" anchor="ctr" bIns="91425" lIns="91425" rIns="91425"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394" name="Shape 394"/>
          <p:cNvSpPr txBox="1"/>
          <p:nvPr>
            <p:ph idx="11" type="ftr"/>
          </p:nvPr>
        </p:nvSpPr>
        <p:spPr>
          <a:xfrm>
            <a:off x="3124200" y="6356350"/>
            <a:ext cx="2895600" cy="365100"/>
          </a:xfrm>
          <a:prstGeom prst="rect">
            <a:avLst/>
          </a:prstGeom>
          <a:noFill/>
          <a:ln>
            <a:noFill/>
          </a:ln>
        </p:spPr>
        <p:txBody>
          <a:bodyPr anchorCtr="0" anchor="ctr" bIns="91425" lIns="91425" rIns="91425"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395" name="Shape 395"/>
          <p:cNvSpPr txBox="1"/>
          <p:nvPr>
            <p:ph idx="12" type="sldNum"/>
          </p:nvPr>
        </p:nvSpPr>
        <p:spPr>
          <a:xfrm>
            <a:off x="6553200" y="6356350"/>
            <a:ext cx="2133600" cy="365100"/>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54" name="Shape 54"/>
        <p:cNvGrpSpPr/>
        <p:nvPr/>
      </p:nvGrpSpPr>
      <p:grpSpPr>
        <a:xfrm>
          <a:off x="0" y="0"/>
          <a:ext cx="0" cy="0"/>
          <a:chOff x="0" y="0"/>
          <a:chExt cx="0" cy="0"/>
        </a:xfrm>
      </p:grpSpPr>
      <p:sp>
        <p:nvSpPr>
          <p:cNvPr id="55" name="Shape 55"/>
          <p:cNvSpPr txBox="1"/>
          <p:nvPr>
            <p:ph idx="10" type="dt"/>
          </p:nvPr>
        </p:nvSpPr>
        <p:spPr>
          <a:xfrm>
            <a:off x="628650" y="6356351"/>
            <a:ext cx="2057400" cy="365125"/>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4572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6pPr>
            <a:lvl7pPr indent="0" lvl="6" marL="27432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7pPr>
            <a:lvl8pPr indent="0" lvl="7" marL="32004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8pPr>
            <a:lvl9pPr indent="0" lvl="8" marL="36576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9pPr>
          </a:lstStyle>
          <a:p/>
        </p:txBody>
      </p:sp>
      <p:sp>
        <p:nvSpPr>
          <p:cNvPr id="56" name="Shape 56"/>
          <p:cNvSpPr txBox="1"/>
          <p:nvPr>
            <p:ph idx="11" type="ftr"/>
          </p:nvPr>
        </p:nvSpPr>
        <p:spPr>
          <a:xfrm>
            <a:off x="3028950" y="6356351"/>
            <a:ext cx="3086098" cy="365125"/>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4572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6pPr>
            <a:lvl7pPr indent="0" lvl="6" marL="27432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7pPr>
            <a:lvl8pPr indent="0" lvl="7" marL="32004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8pPr>
            <a:lvl9pPr indent="0" lvl="8" marL="36576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9pPr>
          </a:lstStyle>
          <a:p/>
        </p:txBody>
      </p:sp>
      <p:sp>
        <p:nvSpPr>
          <p:cNvPr id="57" name="Shape 57"/>
          <p:cNvSpPr txBox="1"/>
          <p:nvPr>
            <p:ph idx="12" type="sldNum"/>
          </p:nvPr>
        </p:nvSpPr>
        <p:spPr>
          <a:xfrm>
            <a:off x="6457950" y="6356351"/>
            <a:ext cx="2057400"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Arial"/>
              <a:buNone/>
            </a:pPr>
            <a:fld id="{00000000-1234-1234-1234-123412341234}" type="slidenum">
              <a:rPr b="0" i="0" lang="en-US" sz="1200" u="none" cap="none" strike="noStrike">
                <a:solidFill>
                  <a:srgbClr val="888888"/>
                </a:solidFill>
                <a:latin typeface="Arial"/>
                <a:ea typeface="Arial"/>
                <a:cs typeface="Arial"/>
                <a:sym typeface="Arial"/>
              </a:rPr>
              <a:t>‹#›</a:t>
            </a:fld>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Comparison">
    <p:spTree>
      <p:nvGrpSpPr>
        <p:cNvPr id="396" name="Shape 396"/>
        <p:cNvGrpSpPr/>
        <p:nvPr/>
      </p:nvGrpSpPr>
      <p:grpSpPr>
        <a:xfrm>
          <a:off x="0" y="0"/>
          <a:ext cx="0" cy="0"/>
          <a:chOff x="0" y="0"/>
          <a:chExt cx="0" cy="0"/>
        </a:xfrm>
      </p:grpSpPr>
      <p:sp>
        <p:nvSpPr>
          <p:cNvPr id="397" name="Shape 397"/>
          <p:cNvSpPr txBox="1"/>
          <p:nvPr>
            <p:ph type="title"/>
          </p:nvPr>
        </p:nvSpPr>
        <p:spPr>
          <a:xfrm>
            <a:off x="457200" y="274637"/>
            <a:ext cx="8229600" cy="1143000"/>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
        <p:nvSpPr>
          <p:cNvPr id="398" name="Shape 398"/>
          <p:cNvSpPr txBox="1"/>
          <p:nvPr>
            <p:ph idx="1" type="body"/>
          </p:nvPr>
        </p:nvSpPr>
        <p:spPr>
          <a:xfrm>
            <a:off x="457200" y="1535112"/>
            <a:ext cx="4040100" cy="639899"/>
          </a:xfrm>
          <a:prstGeom prst="rect">
            <a:avLst/>
          </a:prstGeom>
          <a:noFill/>
          <a:ln>
            <a:noFill/>
          </a:ln>
        </p:spPr>
        <p:txBody>
          <a:bodyPr anchorCtr="0" anchor="b" bIns="91425" lIns="91425" rIns="91425" tIns="91425"/>
          <a:lstStyle>
            <a:lvl1pPr indent="0" lvl="0" marL="0" marR="0" rtl="0" algn="l">
              <a:spcBef>
                <a:spcPts val="480"/>
              </a:spcBef>
              <a:buClr>
                <a:schemeClr val="dk1"/>
              </a:buClr>
              <a:buFont typeface="Arial"/>
              <a:buNone/>
              <a:defRPr b="1" i="0" sz="2400" u="none" cap="none" strike="noStrike">
                <a:solidFill>
                  <a:schemeClr val="dk1"/>
                </a:solidFill>
                <a:latin typeface="Calibri"/>
                <a:ea typeface="Calibri"/>
                <a:cs typeface="Calibri"/>
                <a:sym typeface="Calibri"/>
              </a:defRPr>
            </a:lvl1pPr>
            <a:lvl2pPr indent="0" lvl="1" marL="457200" marR="0" rtl="0" algn="l">
              <a:spcBef>
                <a:spcPts val="400"/>
              </a:spcBef>
              <a:buClr>
                <a:schemeClr val="dk1"/>
              </a:buClr>
              <a:buFont typeface="Arial"/>
              <a:buNone/>
              <a:defRPr b="1" i="0" sz="2000" u="none" cap="none" strike="noStrike">
                <a:solidFill>
                  <a:schemeClr val="dk1"/>
                </a:solidFill>
                <a:latin typeface="Calibri"/>
                <a:ea typeface="Calibri"/>
                <a:cs typeface="Calibri"/>
                <a:sym typeface="Calibri"/>
              </a:defRPr>
            </a:lvl2pPr>
            <a:lvl3pPr indent="0" lvl="2" marL="914400" marR="0" rtl="0" algn="l">
              <a:spcBef>
                <a:spcPts val="360"/>
              </a:spcBef>
              <a:buClr>
                <a:schemeClr val="dk1"/>
              </a:buClr>
              <a:buFont typeface="Arial"/>
              <a:buNone/>
              <a:defRPr b="1" i="0" sz="1800" u="none" cap="none" strike="noStrike">
                <a:solidFill>
                  <a:schemeClr val="dk1"/>
                </a:solidFill>
                <a:latin typeface="Calibri"/>
                <a:ea typeface="Calibri"/>
                <a:cs typeface="Calibri"/>
                <a:sym typeface="Calibri"/>
              </a:defRPr>
            </a:lvl3pPr>
            <a:lvl4pPr indent="0" lvl="3" marL="1371600"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4pPr>
            <a:lvl5pPr indent="0" lvl="4" marL="1828800"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5pPr>
            <a:lvl6pPr indent="0" lvl="5" marL="2286000"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6pPr>
            <a:lvl7pPr indent="0" lvl="6" marL="2743200"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7pPr>
            <a:lvl8pPr indent="0" lvl="7" marL="3200400"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8pPr>
            <a:lvl9pPr indent="0" lvl="8" marL="3657600"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9pPr>
          </a:lstStyle>
          <a:p/>
        </p:txBody>
      </p:sp>
      <p:sp>
        <p:nvSpPr>
          <p:cNvPr id="399" name="Shape 399"/>
          <p:cNvSpPr txBox="1"/>
          <p:nvPr>
            <p:ph idx="2" type="body"/>
          </p:nvPr>
        </p:nvSpPr>
        <p:spPr>
          <a:xfrm>
            <a:off x="457200" y="2174875"/>
            <a:ext cx="4040100" cy="3951300"/>
          </a:xfrm>
          <a:prstGeom prst="rect">
            <a:avLst/>
          </a:prstGeom>
          <a:noFill/>
          <a:ln>
            <a:noFill/>
          </a:ln>
        </p:spPr>
        <p:txBody>
          <a:bodyPr anchorCtr="0" anchor="t" bIns="91425" lIns="91425" rIns="91425" tIns="91425"/>
          <a:lstStyle>
            <a:lvl1pPr indent="-190500" lvl="0" marL="342900" marR="0" rtl="0" algn="l">
              <a:spcBef>
                <a:spcPts val="48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1pPr>
            <a:lvl2pPr indent="-158750" lvl="1" marL="74295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2pPr>
            <a:lvl3pPr indent="-114300" lvl="2" marL="11430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3pPr>
            <a:lvl4pPr indent="-127000" lvl="3" marL="1600200"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4pPr>
            <a:lvl5pPr indent="-127000" lvl="4" marL="2057400"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5pPr>
            <a:lvl6pPr indent="-127000" lvl="5" marL="2514600"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6pPr>
            <a:lvl7pPr indent="-127000" lvl="6" marL="2971800"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7pPr>
            <a:lvl8pPr indent="-127000" lvl="7" marL="3429000"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8pPr>
            <a:lvl9pPr indent="-127000" lvl="8" marL="3886200"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9pPr>
          </a:lstStyle>
          <a:p/>
        </p:txBody>
      </p:sp>
      <p:sp>
        <p:nvSpPr>
          <p:cNvPr id="400" name="Shape 400"/>
          <p:cNvSpPr txBox="1"/>
          <p:nvPr>
            <p:ph idx="3" type="body"/>
          </p:nvPr>
        </p:nvSpPr>
        <p:spPr>
          <a:xfrm>
            <a:off x="4645025" y="1535112"/>
            <a:ext cx="4041900" cy="639899"/>
          </a:xfrm>
          <a:prstGeom prst="rect">
            <a:avLst/>
          </a:prstGeom>
          <a:noFill/>
          <a:ln>
            <a:noFill/>
          </a:ln>
        </p:spPr>
        <p:txBody>
          <a:bodyPr anchorCtr="0" anchor="b" bIns="91425" lIns="91425" rIns="91425" tIns="91425"/>
          <a:lstStyle>
            <a:lvl1pPr indent="0" lvl="0" marL="0" marR="0" rtl="0" algn="l">
              <a:spcBef>
                <a:spcPts val="480"/>
              </a:spcBef>
              <a:buClr>
                <a:schemeClr val="dk1"/>
              </a:buClr>
              <a:buFont typeface="Arial"/>
              <a:buNone/>
              <a:defRPr b="1" i="0" sz="2400" u="none" cap="none" strike="noStrike">
                <a:solidFill>
                  <a:schemeClr val="dk1"/>
                </a:solidFill>
                <a:latin typeface="Calibri"/>
                <a:ea typeface="Calibri"/>
                <a:cs typeface="Calibri"/>
                <a:sym typeface="Calibri"/>
              </a:defRPr>
            </a:lvl1pPr>
            <a:lvl2pPr indent="0" lvl="1" marL="457200" marR="0" rtl="0" algn="l">
              <a:spcBef>
                <a:spcPts val="400"/>
              </a:spcBef>
              <a:buClr>
                <a:schemeClr val="dk1"/>
              </a:buClr>
              <a:buFont typeface="Arial"/>
              <a:buNone/>
              <a:defRPr b="1" i="0" sz="2000" u="none" cap="none" strike="noStrike">
                <a:solidFill>
                  <a:schemeClr val="dk1"/>
                </a:solidFill>
                <a:latin typeface="Calibri"/>
                <a:ea typeface="Calibri"/>
                <a:cs typeface="Calibri"/>
                <a:sym typeface="Calibri"/>
              </a:defRPr>
            </a:lvl2pPr>
            <a:lvl3pPr indent="0" lvl="2" marL="914400" marR="0" rtl="0" algn="l">
              <a:spcBef>
                <a:spcPts val="360"/>
              </a:spcBef>
              <a:buClr>
                <a:schemeClr val="dk1"/>
              </a:buClr>
              <a:buFont typeface="Arial"/>
              <a:buNone/>
              <a:defRPr b="1" i="0" sz="1800" u="none" cap="none" strike="noStrike">
                <a:solidFill>
                  <a:schemeClr val="dk1"/>
                </a:solidFill>
                <a:latin typeface="Calibri"/>
                <a:ea typeface="Calibri"/>
                <a:cs typeface="Calibri"/>
                <a:sym typeface="Calibri"/>
              </a:defRPr>
            </a:lvl3pPr>
            <a:lvl4pPr indent="0" lvl="3" marL="1371600"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4pPr>
            <a:lvl5pPr indent="0" lvl="4" marL="1828800"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5pPr>
            <a:lvl6pPr indent="0" lvl="5" marL="2286000"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6pPr>
            <a:lvl7pPr indent="0" lvl="6" marL="2743200"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7pPr>
            <a:lvl8pPr indent="0" lvl="7" marL="3200400"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8pPr>
            <a:lvl9pPr indent="0" lvl="8" marL="3657600" marR="0" rtl="0" algn="l">
              <a:spcBef>
                <a:spcPts val="320"/>
              </a:spcBef>
              <a:buClr>
                <a:schemeClr val="dk1"/>
              </a:buClr>
              <a:buFont typeface="Arial"/>
              <a:buNone/>
              <a:defRPr b="1" i="0" sz="1600" u="none" cap="none" strike="noStrike">
                <a:solidFill>
                  <a:schemeClr val="dk1"/>
                </a:solidFill>
                <a:latin typeface="Calibri"/>
                <a:ea typeface="Calibri"/>
                <a:cs typeface="Calibri"/>
                <a:sym typeface="Calibri"/>
              </a:defRPr>
            </a:lvl9pPr>
          </a:lstStyle>
          <a:p/>
        </p:txBody>
      </p:sp>
      <p:sp>
        <p:nvSpPr>
          <p:cNvPr id="401" name="Shape 401"/>
          <p:cNvSpPr txBox="1"/>
          <p:nvPr>
            <p:ph idx="4" type="body"/>
          </p:nvPr>
        </p:nvSpPr>
        <p:spPr>
          <a:xfrm>
            <a:off x="4645025" y="2174875"/>
            <a:ext cx="4041900" cy="3951300"/>
          </a:xfrm>
          <a:prstGeom prst="rect">
            <a:avLst/>
          </a:prstGeom>
          <a:noFill/>
          <a:ln>
            <a:noFill/>
          </a:ln>
        </p:spPr>
        <p:txBody>
          <a:bodyPr anchorCtr="0" anchor="t" bIns="91425" lIns="91425" rIns="91425" tIns="91425"/>
          <a:lstStyle>
            <a:lvl1pPr indent="-190500" lvl="0" marL="342900" marR="0" rtl="0" algn="l">
              <a:spcBef>
                <a:spcPts val="48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1pPr>
            <a:lvl2pPr indent="-158750" lvl="1" marL="74295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2pPr>
            <a:lvl3pPr indent="-114300" lvl="2" marL="1143000" marR="0" rtl="0" algn="l">
              <a:spcBef>
                <a:spcPts val="36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3pPr>
            <a:lvl4pPr indent="-127000" lvl="3" marL="1600200"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4pPr>
            <a:lvl5pPr indent="-127000" lvl="4" marL="2057400"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5pPr>
            <a:lvl6pPr indent="-127000" lvl="5" marL="2514600"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6pPr>
            <a:lvl7pPr indent="-127000" lvl="6" marL="2971800"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7pPr>
            <a:lvl8pPr indent="-127000" lvl="7" marL="3429000"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8pPr>
            <a:lvl9pPr indent="-127000" lvl="8" marL="3886200" marR="0" rtl="0" algn="l">
              <a:spcBef>
                <a:spcPts val="320"/>
              </a:spcBef>
              <a:buClr>
                <a:schemeClr val="dk1"/>
              </a:buClr>
              <a:buSzPct val="100000"/>
              <a:buFont typeface="Arial"/>
              <a:buChar char="•"/>
              <a:defRPr b="0" i="0" sz="1600" u="none" cap="none" strike="noStrike">
                <a:solidFill>
                  <a:schemeClr val="dk1"/>
                </a:solidFill>
                <a:latin typeface="Calibri"/>
                <a:ea typeface="Calibri"/>
                <a:cs typeface="Calibri"/>
                <a:sym typeface="Calibri"/>
              </a:defRPr>
            </a:lvl9pPr>
          </a:lstStyle>
          <a:p/>
        </p:txBody>
      </p:sp>
      <p:sp>
        <p:nvSpPr>
          <p:cNvPr id="402" name="Shape 402"/>
          <p:cNvSpPr txBox="1"/>
          <p:nvPr>
            <p:ph idx="10" type="dt"/>
          </p:nvPr>
        </p:nvSpPr>
        <p:spPr>
          <a:xfrm>
            <a:off x="457200" y="6356350"/>
            <a:ext cx="2133600" cy="365100"/>
          </a:xfrm>
          <a:prstGeom prst="rect">
            <a:avLst/>
          </a:prstGeom>
          <a:noFill/>
          <a:ln>
            <a:noFill/>
          </a:ln>
        </p:spPr>
        <p:txBody>
          <a:bodyPr anchorCtr="0" anchor="ctr" bIns="91425" lIns="91425" rIns="91425"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403" name="Shape 403"/>
          <p:cNvSpPr txBox="1"/>
          <p:nvPr>
            <p:ph idx="11" type="ftr"/>
          </p:nvPr>
        </p:nvSpPr>
        <p:spPr>
          <a:xfrm>
            <a:off x="3124200" y="6356350"/>
            <a:ext cx="2895600" cy="365100"/>
          </a:xfrm>
          <a:prstGeom prst="rect">
            <a:avLst/>
          </a:prstGeom>
          <a:noFill/>
          <a:ln>
            <a:noFill/>
          </a:ln>
        </p:spPr>
        <p:txBody>
          <a:bodyPr anchorCtr="0" anchor="ctr" bIns="91425" lIns="91425" rIns="91425"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404" name="Shape 404"/>
          <p:cNvSpPr txBox="1"/>
          <p:nvPr>
            <p:ph idx="12" type="sldNum"/>
          </p:nvPr>
        </p:nvSpPr>
        <p:spPr>
          <a:xfrm>
            <a:off x="6553200" y="6356350"/>
            <a:ext cx="2133600" cy="365100"/>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405" name="Shape 405"/>
        <p:cNvGrpSpPr/>
        <p:nvPr/>
      </p:nvGrpSpPr>
      <p:grpSpPr>
        <a:xfrm>
          <a:off x="0" y="0"/>
          <a:ext cx="0" cy="0"/>
          <a:chOff x="0" y="0"/>
          <a:chExt cx="0" cy="0"/>
        </a:xfrm>
      </p:grpSpPr>
      <p:sp>
        <p:nvSpPr>
          <p:cNvPr id="406" name="Shape 406"/>
          <p:cNvSpPr txBox="1"/>
          <p:nvPr>
            <p:ph type="title"/>
          </p:nvPr>
        </p:nvSpPr>
        <p:spPr>
          <a:xfrm>
            <a:off x="457200" y="274637"/>
            <a:ext cx="8229600" cy="1143000"/>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
        <p:nvSpPr>
          <p:cNvPr id="407" name="Shape 407"/>
          <p:cNvSpPr txBox="1"/>
          <p:nvPr>
            <p:ph idx="10" type="dt"/>
          </p:nvPr>
        </p:nvSpPr>
        <p:spPr>
          <a:xfrm>
            <a:off x="457200" y="6356350"/>
            <a:ext cx="2133600" cy="365100"/>
          </a:xfrm>
          <a:prstGeom prst="rect">
            <a:avLst/>
          </a:prstGeom>
          <a:noFill/>
          <a:ln>
            <a:noFill/>
          </a:ln>
        </p:spPr>
        <p:txBody>
          <a:bodyPr anchorCtr="0" anchor="ctr" bIns="91425" lIns="91425" rIns="91425"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408" name="Shape 408"/>
          <p:cNvSpPr txBox="1"/>
          <p:nvPr>
            <p:ph idx="11" type="ftr"/>
          </p:nvPr>
        </p:nvSpPr>
        <p:spPr>
          <a:xfrm>
            <a:off x="3124200" y="6356350"/>
            <a:ext cx="2895600" cy="365100"/>
          </a:xfrm>
          <a:prstGeom prst="rect">
            <a:avLst/>
          </a:prstGeom>
          <a:noFill/>
          <a:ln>
            <a:noFill/>
          </a:ln>
        </p:spPr>
        <p:txBody>
          <a:bodyPr anchorCtr="0" anchor="ctr" bIns="91425" lIns="91425" rIns="91425"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409" name="Shape 409"/>
          <p:cNvSpPr txBox="1"/>
          <p:nvPr>
            <p:ph idx="12" type="sldNum"/>
          </p:nvPr>
        </p:nvSpPr>
        <p:spPr>
          <a:xfrm>
            <a:off x="6553200" y="6356350"/>
            <a:ext cx="2133600" cy="365100"/>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410" name="Shape 410"/>
        <p:cNvGrpSpPr/>
        <p:nvPr/>
      </p:nvGrpSpPr>
      <p:grpSpPr>
        <a:xfrm>
          <a:off x="0" y="0"/>
          <a:ext cx="0" cy="0"/>
          <a:chOff x="0" y="0"/>
          <a:chExt cx="0" cy="0"/>
        </a:xfrm>
      </p:grpSpPr>
      <p:sp>
        <p:nvSpPr>
          <p:cNvPr id="411" name="Shape 411"/>
          <p:cNvSpPr txBox="1"/>
          <p:nvPr>
            <p:ph idx="10" type="dt"/>
          </p:nvPr>
        </p:nvSpPr>
        <p:spPr>
          <a:xfrm>
            <a:off x="457200" y="6356350"/>
            <a:ext cx="2133600" cy="365100"/>
          </a:xfrm>
          <a:prstGeom prst="rect">
            <a:avLst/>
          </a:prstGeom>
          <a:noFill/>
          <a:ln>
            <a:noFill/>
          </a:ln>
        </p:spPr>
        <p:txBody>
          <a:bodyPr anchorCtr="0" anchor="ctr" bIns="91425" lIns="91425" rIns="91425"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412" name="Shape 412"/>
          <p:cNvSpPr txBox="1"/>
          <p:nvPr>
            <p:ph idx="11" type="ftr"/>
          </p:nvPr>
        </p:nvSpPr>
        <p:spPr>
          <a:xfrm>
            <a:off x="3124200" y="6356350"/>
            <a:ext cx="2895600" cy="365100"/>
          </a:xfrm>
          <a:prstGeom prst="rect">
            <a:avLst/>
          </a:prstGeom>
          <a:noFill/>
          <a:ln>
            <a:noFill/>
          </a:ln>
        </p:spPr>
        <p:txBody>
          <a:bodyPr anchorCtr="0" anchor="ctr" bIns="91425" lIns="91425" rIns="91425"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413" name="Shape 413"/>
          <p:cNvSpPr txBox="1"/>
          <p:nvPr>
            <p:ph idx="12" type="sldNum"/>
          </p:nvPr>
        </p:nvSpPr>
        <p:spPr>
          <a:xfrm>
            <a:off x="6553200" y="6356350"/>
            <a:ext cx="2133600" cy="365100"/>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Tx">
  <p:cSld name="Content with Caption">
    <p:spTree>
      <p:nvGrpSpPr>
        <p:cNvPr id="414" name="Shape 414"/>
        <p:cNvGrpSpPr/>
        <p:nvPr/>
      </p:nvGrpSpPr>
      <p:grpSpPr>
        <a:xfrm>
          <a:off x="0" y="0"/>
          <a:ext cx="0" cy="0"/>
          <a:chOff x="0" y="0"/>
          <a:chExt cx="0" cy="0"/>
        </a:xfrm>
      </p:grpSpPr>
      <p:sp>
        <p:nvSpPr>
          <p:cNvPr id="415" name="Shape 415"/>
          <p:cNvSpPr txBox="1"/>
          <p:nvPr>
            <p:ph type="title"/>
          </p:nvPr>
        </p:nvSpPr>
        <p:spPr>
          <a:xfrm>
            <a:off x="457200" y="273050"/>
            <a:ext cx="3008400" cy="1161900"/>
          </a:xfrm>
          <a:prstGeom prst="rect">
            <a:avLst/>
          </a:prstGeom>
          <a:noFill/>
          <a:ln>
            <a:noFill/>
          </a:ln>
        </p:spPr>
        <p:txBody>
          <a:bodyPr anchorCtr="0" anchor="b" bIns="91425" lIns="91425" rIns="91425" tIns="91425"/>
          <a:lstStyle>
            <a:lvl1pPr indent="0" lvl="0" marL="0" marR="0" rtl="0" algn="l">
              <a:spcBef>
                <a:spcPts val="0"/>
              </a:spcBef>
              <a:buClr>
                <a:schemeClr val="dk1"/>
              </a:buClr>
              <a:buFont typeface="Calibri"/>
              <a:buNone/>
              <a:defRPr b="1" i="0" sz="2000" u="none" cap="none" strike="noStrike">
                <a:solidFill>
                  <a:schemeClr val="dk1"/>
                </a:solidFill>
                <a:latin typeface="Calibri"/>
                <a:ea typeface="Calibri"/>
                <a:cs typeface="Calibri"/>
                <a:sym typeface="Calibri"/>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
        <p:nvSpPr>
          <p:cNvPr id="416" name="Shape 416"/>
          <p:cNvSpPr txBox="1"/>
          <p:nvPr>
            <p:ph idx="1" type="body"/>
          </p:nvPr>
        </p:nvSpPr>
        <p:spPr>
          <a:xfrm>
            <a:off x="3575050" y="273050"/>
            <a:ext cx="5111700" cy="5853000"/>
          </a:xfrm>
          <a:prstGeom prst="rect">
            <a:avLst/>
          </a:prstGeom>
          <a:noFill/>
          <a:ln>
            <a:noFill/>
          </a:ln>
        </p:spPr>
        <p:txBody>
          <a:bodyPr anchorCtr="0" anchor="t" bIns="91425" lIns="91425" rIns="91425" tIns="91425"/>
          <a:lstStyle>
            <a:lvl1pPr indent="-139700" lvl="0" marL="342900" marR="0" rtl="0" algn="l">
              <a:spcBef>
                <a:spcPts val="640"/>
              </a:spcBef>
              <a:buClr>
                <a:schemeClr val="dk1"/>
              </a:buClr>
              <a:buSzPct val="100000"/>
              <a:buFont typeface="Arial"/>
              <a:buChar char="•"/>
              <a:defRPr b="0" i="0" sz="3200" u="none" cap="none" strike="noStrike">
                <a:solidFill>
                  <a:schemeClr val="dk1"/>
                </a:solidFill>
                <a:latin typeface="Calibri"/>
                <a:ea typeface="Calibri"/>
                <a:cs typeface="Calibri"/>
                <a:sym typeface="Calibri"/>
              </a:defRPr>
            </a:lvl1pPr>
            <a:lvl2pPr indent="-107950" lvl="1" marL="742950" marR="0" rtl="0" algn="l">
              <a:spcBef>
                <a:spcPts val="56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2pPr>
            <a:lvl3pPr indent="-76200" lvl="2" marL="1143000" marR="0" rtl="0" algn="l">
              <a:spcBef>
                <a:spcPts val="48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3pPr>
            <a:lvl4pPr indent="-101600" lvl="3" marL="16002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4pPr>
            <a:lvl5pPr indent="-101600" lvl="4" marL="20574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5pPr>
            <a:lvl6pPr indent="-101600" lvl="5" marL="25146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6pPr>
            <a:lvl7pPr indent="-101600" lvl="6" marL="29718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7pPr>
            <a:lvl8pPr indent="-101600" lvl="7" marL="34290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8pPr>
            <a:lvl9pPr indent="-101600" lvl="8" marL="38862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9pPr>
          </a:lstStyle>
          <a:p/>
        </p:txBody>
      </p:sp>
      <p:sp>
        <p:nvSpPr>
          <p:cNvPr id="417" name="Shape 417"/>
          <p:cNvSpPr txBox="1"/>
          <p:nvPr>
            <p:ph idx="2" type="body"/>
          </p:nvPr>
        </p:nvSpPr>
        <p:spPr>
          <a:xfrm>
            <a:off x="457200" y="1435100"/>
            <a:ext cx="3008400" cy="4691100"/>
          </a:xfrm>
          <a:prstGeom prst="rect">
            <a:avLst/>
          </a:prstGeom>
          <a:noFill/>
          <a:ln>
            <a:noFill/>
          </a:ln>
        </p:spPr>
        <p:txBody>
          <a:bodyPr anchorCtr="0" anchor="t" bIns="91425" lIns="91425" rIns="91425" tIns="91425"/>
          <a:lstStyle>
            <a:lvl1pPr indent="0" lvl="0" marL="0" marR="0" rtl="0" algn="l">
              <a:spcBef>
                <a:spcPts val="280"/>
              </a:spcBef>
              <a:buClr>
                <a:schemeClr val="dk1"/>
              </a:buClr>
              <a:buFont typeface="Arial"/>
              <a:buNone/>
              <a:defRPr b="0" i="0" sz="1400" u="none" cap="none" strike="noStrike">
                <a:solidFill>
                  <a:schemeClr val="dk1"/>
                </a:solidFill>
                <a:latin typeface="Calibri"/>
                <a:ea typeface="Calibri"/>
                <a:cs typeface="Calibri"/>
                <a:sym typeface="Calibri"/>
              </a:defRPr>
            </a:lvl1pPr>
            <a:lvl2pPr indent="0" lvl="1" marL="457200" marR="0" rtl="0" algn="l">
              <a:spcBef>
                <a:spcPts val="240"/>
              </a:spcBef>
              <a:buClr>
                <a:schemeClr val="dk1"/>
              </a:buClr>
              <a:buFont typeface="Arial"/>
              <a:buNone/>
              <a:defRPr b="0" i="0" sz="1200" u="none" cap="none" strike="noStrike">
                <a:solidFill>
                  <a:schemeClr val="dk1"/>
                </a:solidFill>
                <a:latin typeface="Calibri"/>
                <a:ea typeface="Calibri"/>
                <a:cs typeface="Calibri"/>
                <a:sym typeface="Calibri"/>
              </a:defRPr>
            </a:lvl2pPr>
            <a:lvl3pPr indent="0" lvl="2" marL="914400" marR="0" rtl="0" algn="l">
              <a:spcBef>
                <a:spcPts val="200"/>
              </a:spcBef>
              <a:buClr>
                <a:schemeClr val="dk1"/>
              </a:buClr>
              <a:buFont typeface="Arial"/>
              <a:buNone/>
              <a:defRPr b="0" i="0" sz="1000" u="none" cap="none" strike="noStrike">
                <a:solidFill>
                  <a:schemeClr val="dk1"/>
                </a:solidFill>
                <a:latin typeface="Calibri"/>
                <a:ea typeface="Calibri"/>
                <a:cs typeface="Calibri"/>
                <a:sym typeface="Calibri"/>
              </a:defRPr>
            </a:lvl3pPr>
            <a:lvl4pPr indent="0" lvl="3" marL="1371600" marR="0" rtl="0" algn="l">
              <a:spcBef>
                <a:spcPts val="180"/>
              </a:spcBef>
              <a:buClr>
                <a:schemeClr val="dk1"/>
              </a:buClr>
              <a:buFont typeface="Arial"/>
              <a:buNone/>
              <a:defRPr b="0" i="0" sz="900" u="none" cap="none" strike="noStrike">
                <a:solidFill>
                  <a:schemeClr val="dk1"/>
                </a:solidFill>
                <a:latin typeface="Calibri"/>
                <a:ea typeface="Calibri"/>
                <a:cs typeface="Calibri"/>
                <a:sym typeface="Calibri"/>
              </a:defRPr>
            </a:lvl4pPr>
            <a:lvl5pPr indent="0" lvl="4" marL="1828800" marR="0" rtl="0" algn="l">
              <a:spcBef>
                <a:spcPts val="180"/>
              </a:spcBef>
              <a:buClr>
                <a:schemeClr val="dk1"/>
              </a:buClr>
              <a:buFont typeface="Arial"/>
              <a:buNone/>
              <a:defRPr b="0" i="0" sz="900" u="none" cap="none" strike="noStrike">
                <a:solidFill>
                  <a:schemeClr val="dk1"/>
                </a:solidFill>
                <a:latin typeface="Calibri"/>
                <a:ea typeface="Calibri"/>
                <a:cs typeface="Calibri"/>
                <a:sym typeface="Calibri"/>
              </a:defRPr>
            </a:lvl5pPr>
            <a:lvl6pPr indent="0" lvl="5" marL="2286000" marR="0" rtl="0" algn="l">
              <a:spcBef>
                <a:spcPts val="180"/>
              </a:spcBef>
              <a:buClr>
                <a:schemeClr val="dk1"/>
              </a:buClr>
              <a:buFont typeface="Arial"/>
              <a:buNone/>
              <a:defRPr b="0" i="0" sz="900" u="none" cap="none" strike="noStrike">
                <a:solidFill>
                  <a:schemeClr val="dk1"/>
                </a:solidFill>
                <a:latin typeface="Calibri"/>
                <a:ea typeface="Calibri"/>
                <a:cs typeface="Calibri"/>
                <a:sym typeface="Calibri"/>
              </a:defRPr>
            </a:lvl6pPr>
            <a:lvl7pPr indent="0" lvl="6" marL="2743200" marR="0" rtl="0" algn="l">
              <a:spcBef>
                <a:spcPts val="180"/>
              </a:spcBef>
              <a:buClr>
                <a:schemeClr val="dk1"/>
              </a:buClr>
              <a:buFont typeface="Arial"/>
              <a:buNone/>
              <a:defRPr b="0" i="0" sz="900" u="none" cap="none" strike="noStrike">
                <a:solidFill>
                  <a:schemeClr val="dk1"/>
                </a:solidFill>
                <a:latin typeface="Calibri"/>
                <a:ea typeface="Calibri"/>
                <a:cs typeface="Calibri"/>
                <a:sym typeface="Calibri"/>
              </a:defRPr>
            </a:lvl7pPr>
            <a:lvl8pPr indent="0" lvl="7" marL="3200400" marR="0" rtl="0" algn="l">
              <a:spcBef>
                <a:spcPts val="180"/>
              </a:spcBef>
              <a:buClr>
                <a:schemeClr val="dk1"/>
              </a:buClr>
              <a:buFont typeface="Arial"/>
              <a:buNone/>
              <a:defRPr b="0" i="0" sz="900" u="none" cap="none" strike="noStrike">
                <a:solidFill>
                  <a:schemeClr val="dk1"/>
                </a:solidFill>
                <a:latin typeface="Calibri"/>
                <a:ea typeface="Calibri"/>
                <a:cs typeface="Calibri"/>
                <a:sym typeface="Calibri"/>
              </a:defRPr>
            </a:lvl8pPr>
            <a:lvl9pPr indent="0" lvl="8" marL="3657600" marR="0" rtl="0" algn="l">
              <a:spcBef>
                <a:spcPts val="180"/>
              </a:spcBef>
              <a:buClr>
                <a:schemeClr val="dk1"/>
              </a:buClr>
              <a:buFont typeface="Arial"/>
              <a:buNone/>
              <a:defRPr b="0" i="0" sz="900" u="none" cap="none" strike="noStrike">
                <a:solidFill>
                  <a:schemeClr val="dk1"/>
                </a:solidFill>
                <a:latin typeface="Calibri"/>
                <a:ea typeface="Calibri"/>
                <a:cs typeface="Calibri"/>
                <a:sym typeface="Calibri"/>
              </a:defRPr>
            </a:lvl9pPr>
          </a:lstStyle>
          <a:p/>
        </p:txBody>
      </p:sp>
      <p:sp>
        <p:nvSpPr>
          <p:cNvPr id="418" name="Shape 418"/>
          <p:cNvSpPr txBox="1"/>
          <p:nvPr>
            <p:ph idx="10" type="dt"/>
          </p:nvPr>
        </p:nvSpPr>
        <p:spPr>
          <a:xfrm>
            <a:off x="457200" y="6356350"/>
            <a:ext cx="2133600" cy="365100"/>
          </a:xfrm>
          <a:prstGeom prst="rect">
            <a:avLst/>
          </a:prstGeom>
          <a:noFill/>
          <a:ln>
            <a:noFill/>
          </a:ln>
        </p:spPr>
        <p:txBody>
          <a:bodyPr anchorCtr="0" anchor="ctr" bIns="91425" lIns="91425" rIns="91425"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419" name="Shape 419"/>
          <p:cNvSpPr txBox="1"/>
          <p:nvPr>
            <p:ph idx="11" type="ftr"/>
          </p:nvPr>
        </p:nvSpPr>
        <p:spPr>
          <a:xfrm>
            <a:off x="3124200" y="6356350"/>
            <a:ext cx="2895600" cy="365100"/>
          </a:xfrm>
          <a:prstGeom prst="rect">
            <a:avLst/>
          </a:prstGeom>
          <a:noFill/>
          <a:ln>
            <a:noFill/>
          </a:ln>
        </p:spPr>
        <p:txBody>
          <a:bodyPr anchorCtr="0" anchor="ctr" bIns="91425" lIns="91425" rIns="91425"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420" name="Shape 420"/>
          <p:cNvSpPr txBox="1"/>
          <p:nvPr>
            <p:ph idx="12" type="sldNum"/>
          </p:nvPr>
        </p:nvSpPr>
        <p:spPr>
          <a:xfrm>
            <a:off x="6553200" y="6356350"/>
            <a:ext cx="2133600" cy="365100"/>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picTx">
  <p:cSld name="Picture with Caption">
    <p:spTree>
      <p:nvGrpSpPr>
        <p:cNvPr id="421" name="Shape 421"/>
        <p:cNvGrpSpPr/>
        <p:nvPr/>
      </p:nvGrpSpPr>
      <p:grpSpPr>
        <a:xfrm>
          <a:off x="0" y="0"/>
          <a:ext cx="0" cy="0"/>
          <a:chOff x="0" y="0"/>
          <a:chExt cx="0" cy="0"/>
        </a:xfrm>
      </p:grpSpPr>
      <p:sp>
        <p:nvSpPr>
          <p:cNvPr id="422" name="Shape 422"/>
          <p:cNvSpPr txBox="1"/>
          <p:nvPr>
            <p:ph type="title"/>
          </p:nvPr>
        </p:nvSpPr>
        <p:spPr>
          <a:xfrm>
            <a:off x="1792288" y="4800600"/>
            <a:ext cx="5486400" cy="566700"/>
          </a:xfrm>
          <a:prstGeom prst="rect">
            <a:avLst/>
          </a:prstGeom>
          <a:noFill/>
          <a:ln>
            <a:noFill/>
          </a:ln>
        </p:spPr>
        <p:txBody>
          <a:bodyPr anchorCtr="0" anchor="b" bIns="91425" lIns="91425" rIns="91425" tIns="91425"/>
          <a:lstStyle>
            <a:lvl1pPr indent="0" lvl="0" marL="0" marR="0" rtl="0" algn="l">
              <a:spcBef>
                <a:spcPts val="0"/>
              </a:spcBef>
              <a:buClr>
                <a:schemeClr val="dk1"/>
              </a:buClr>
              <a:buFont typeface="Calibri"/>
              <a:buNone/>
              <a:defRPr b="1" i="0" sz="2000" u="none" cap="none" strike="noStrike">
                <a:solidFill>
                  <a:schemeClr val="dk1"/>
                </a:solidFill>
                <a:latin typeface="Calibri"/>
                <a:ea typeface="Calibri"/>
                <a:cs typeface="Calibri"/>
                <a:sym typeface="Calibri"/>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
        <p:nvSpPr>
          <p:cNvPr id="423" name="Shape 423"/>
          <p:cNvSpPr/>
          <p:nvPr>
            <p:ph idx="2" type="pic"/>
          </p:nvPr>
        </p:nvSpPr>
        <p:spPr>
          <a:xfrm>
            <a:off x="1792288" y="612775"/>
            <a:ext cx="5486400" cy="4114800"/>
          </a:xfrm>
          <a:prstGeom prst="rect">
            <a:avLst/>
          </a:prstGeom>
          <a:noFill/>
          <a:ln>
            <a:noFill/>
          </a:ln>
        </p:spPr>
        <p:txBody>
          <a:bodyPr anchorCtr="0" anchor="t" bIns="91425" lIns="91425" rIns="91425" tIns="91425"/>
          <a:lstStyle>
            <a:lvl1pPr indent="0" lvl="0" marL="0" marR="0" rtl="0" algn="l">
              <a:spcBef>
                <a:spcPts val="640"/>
              </a:spcBef>
              <a:buClr>
                <a:schemeClr val="dk1"/>
              </a:buClr>
              <a:buFont typeface="Arial"/>
              <a:buNone/>
              <a:defRPr b="0" i="0" sz="3200" u="none" cap="none" strike="noStrike">
                <a:solidFill>
                  <a:schemeClr val="dk1"/>
                </a:solidFill>
                <a:latin typeface="Calibri"/>
                <a:ea typeface="Calibri"/>
                <a:cs typeface="Calibri"/>
                <a:sym typeface="Calibri"/>
              </a:defRPr>
            </a:lvl1pPr>
            <a:lvl2pPr indent="0" lvl="1" marL="457200" marR="0" rtl="0" algn="l">
              <a:spcBef>
                <a:spcPts val="560"/>
              </a:spcBef>
              <a:buClr>
                <a:schemeClr val="dk1"/>
              </a:buClr>
              <a:buFont typeface="Arial"/>
              <a:buNone/>
              <a:defRPr b="0" i="0" sz="2800" u="none" cap="none" strike="noStrike">
                <a:solidFill>
                  <a:schemeClr val="dk1"/>
                </a:solidFill>
                <a:latin typeface="Calibri"/>
                <a:ea typeface="Calibri"/>
                <a:cs typeface="Calibri"/>
                <a:sym typeface="Calibri"/>
              </a:defRPr>
            </a:lvl2pPr>
            <a:lvl3pPr indent="0" lvl="2" marL="914400" marR="0" rtl="0" algn="l">
              <a:spcBef>
                <a:spcPts val="480"/>
              </a:spcBef>
              <a:buClr>
                <a:schemeClr val="dk1"/>
              </a:buClr>
              <a:buFont typeface="Arial"/>
              <a:buNone/>
              <a:defRPr b="0" i="0" sz="2400" u="none" cap="none" strike="noStrike">
                <a:solidFill>
                  <a:schemeClr val="dk1"/>
                </a:solidFill>
                <a:latin typeface="Calibri"/>
                <a:ea typeface="Calibri"/>
                <a:cs typeface="Calibri"/>
                <a:sym typeface="Calibri"/>
              </a:defRPr>
            </a:lvl3pPr>
            <a:lvl4pPr indent="0" lvl="3" marL="1371600" marR="0" rtl="0" algn="l">
              <a:spcBef>
                <a:spcPts val="400"/>
              </a:spcBef>
              <a:buClr>
                <a:schemeClr val="dk1"/>
              </a:buClr>
              <a:buFont typeface="Arial"/>
              <a:buNone/>
              <a:defRPr b="0" i="0" sz="2000" u="none" cap="none" strike="noStrike">
                <a:solidFill>
                  <a:schemeClr val="dk1"/>
                </a:solidFill>
                <a:latin typeface="Calibri"/>
                <a:ea typeface="Calibri"/>
                <a:cs typeface="Calibri"/>
                <a:sym typeface="Calibri"/>
              </a:defRPr>
            </a:lvl4pPr>
            <a:lvl5pPr indent="0" lvl="4" marL="1828800" marR="0" rtl="0" algn="l">
              <a:spcBef>
                <a:spcPts val="400"/>
              </a:spcBef>
              <a:buClr>
                <a:schemeClr val="dk1"/>
              </a:buClr>
              <a:buFont typeface="Arial"/>
              <a:buNone/>
              <a:defRPr b="0" i="0" sz="2000" u="none" cap="none" strike="noStrike">
                <a:solidFill>
                  <a:schemeClr val="dk1"/>
                </a:solidFill>
                <a:latin typeface="Calibri"/>
                <a:ea typeface="Calibri"/>
                <a:cs typeface="Calibri"/>
                <a:sym typeface="Calibri"/>
              </a:defRPr>
            </a:lvl5pPr>
            <a:lvl6pPr indent="0" lvl="5" marL="2286000" marR="0" rtl="0" algn="l">
              <a:spcBef>
                <a:spcPts val="400"/>
              </a:spcBef>
              <a:buClr>
                <a:schemeClr val="dk1"/>
              </a:buClr>
              <a:buFont typeface="Arial"/>
              <a:buNone/>
              <a:defRPr b="0" i="0" sz="2000" u="none" cap="none" strike="noStrike">
                <a:solidFill>
                  <a:schemeClr val="dk1"/>
                </a:solidFill>
                <a:latin typeface="Calibri"/>
                <a:ea typeface="Calibri"/>
                <a:cs typeface="Calibri"/>
                <a:sym typeface="Calibri"/>
              </a:defRPr>
            </a:lvl6pPr>
            <a:lvl7pPr indent="0" lvl="6" marL="2743200" marR="0" rtl="0" algn="l">
              <a:spcBef>
                <a:spcPts val="400"/>
              </a:spcBef>
              <a:buClr>
                <a:schemeClr val="dk1"/>
              </a:buClr>
              <a:buFont typeface="Arial"/>
              <a:buNone/>
              <a:defRPr b="0" i="0" sz="2000" u="none" cap="none" strike="noStrike">
                <a:solidFill>
                  <a:schemeClr val="dk1"/>
                </a:solidFill>
                <a:latin typeface="Calibri"/>
                <a:ea typeface="Calibri"/>
                <a:cs typeface="Calibri"/>
                <a:sym typeface="Calibri"/>
              </a:defRPr>
            </a:lvl7pPr>
            <a:lvl8pPr indent="0" lvl="7" marL="3200400" marR="0" rtl="0" algn="l">
              <a:spcBef>
                <a:spcPts val="400"/>
              </a:spcBef>
              <a:buClr>
                <a:schemeClr val="dk1"/>
              </a:buClr>
              <a:buFont typeface="Arial"/>
              <a:buNone/>
              <a:defRPr b="0" i="0" sz="2000" u="none" cap="none" strike="noStrike">
                <a:solidFill>
                  <a:schemeClr val="dk1"/>
                </a:solidFill>
                <a:latin typeface="Calibri"/>
                <a:ea typeface="Calibri"/>
                <a:cs typeface="Calibri"/>
                <a:sym typeface="Calibri"/>
              </a:defRPr>
            </a:lvl8pPr>
            <a:lvl9pPr indent="0" lvl="8" marL="3657600" marR="0" rtl="0" algn="l">
              <a:spcBef>
                <a:spcPts val="400"/>
              </a:spcBef>
              <a:buClr>
                <a:schemeClr val="dk1"/>
              </a:buClr>
              <a:buFont typeface="Arial"/>
              <a:buNone/>
              <a:defRPr b="0" i="0" sz="2000" u="none" cap="none" strike="noStrike">
                <a:solidFill>
                  <a:schemeClr val="dk1"/>
                </a:solidFill>
                <a:latin typeface="Calibri"/>
                <a:ea typeface="Calibri"/>
                <a:cs typeface="Calibri"/>
                <a:sym typeface="Calibri"/>
              </a:defRPr>
            </a:lvl9pPr>
          </a:lstStyle>
          <a:p/>
        </p:txBody>
      </p:sp>
      <p:sp>
        <p:nvSpPr>
          <p:cNvPr id="424" name="Shape 424"/>
          <p:cNvSpPr txBox="1"/>
          <p:nvPr>
            <p:ph idx="1" type="body"/>
          </p:nvPr>
        </p:nvSpPr>
        <p:spPr>
          <a:xfrm>
            <a:off x="1792288" y="5367337"/>
            <a:ext cx="5486400" cy="804900"/>
          </a:xfrm>
          <a:prstGeom prst="rect">
            <a:avLst/>
          </a:prstGeom>
          <a:noFill/>
          <a:ln>
            <a:noFill/>
          </a:ln>
        </p:spPr>
        <p:txBody>
          <a:bodyPr anchorCtr="0" anchor="t" bIns="91425" lIns="91425" rIns="91425" tIns="91425"/>
          <a:lstStyle>
            <a:lvl1pPr indent="0" lvl="0" marL="0" marR="0" rtl="0" algn="l">
              <a:spcBef>
                <a:spcPts val="280"/>
              </a:spcBef>
              <a:buClr>
                <a:schemeClr val="dk1"/>
              </a:buClr>
              <a:buFont typeface="Arial"/>
              <a:buNone/>
              <a:defRPr b="0" i="0" sz="1400" u="none" cap="none" strike="noStrike">
                <a:solidFill>
                  <a:schemeClr val="dk1"/>
                </a:solidFill>
                <a:latin typeface="Calibri"/>
                <a:ea typeface="Calibri"/>
                <a:cs typeface="Calibri"/>
                <a:sym typeface="Calibri"/>
              </a:defRPr>
            </a:lvl1pPr>
            <a:lvl2pPr indent="0" lvl="1" marL="457200" marR="0" rtl="0" algn="l">
              <a:spcBef>
                <a:spcPts val="240"/>
              </a:spcBef>
              <a:buClr>
                <a:schemeClr val="dk1"/>
              </a:buClr>
              <a:buFont typeface="Arial"/>
              <a:buNone/>
              <a:defRPr b="0" i="0" sz="1200" u="none" cap="none" strike="noStrike">
                <a:solidFill>
                  <a:schemeClr val="dk1"/>
                </a:solidFill>
                <a:latin typeface="Calibri"/>
                <a:ea typeface="Calibri"/>
                <a:cs typeface="Calibri"/>
                <a:sym typeface="Calibri"/>
              </a:defRPr>
            </a:lvl2pPr>
            <a:lvl3pPr indent="0" lvl="2" marL="914400" marR="0" rtl="0" algn="l">
              <a:spcBef>
                <a:spcPts val="200"/>
              </a:spcBef>
              <a:buClr>
                <a:schemeClr val="dk1"/>
              </a:buClr>
              <a:buFont typeface="Arial"/>
              <a:buNone/>
              <a:defRPr b="0" i="0" sz="1000" u="none" cap="none" strike="noStrike">
                <a:solidFill>
                  <a:schemeClr val="dk1"/>
                </a:solidFill>
                <a:latin typeface="Calibri"/>
                <a:ea typeface="Calibri"/>
                <a:cs typeface="Calibri"/>
                <a:sym typeface="Calibri"/>
              </a:defRPr>
            </a:lvl3pPr>
            <a:lvl4pPr indent="0" lvl="3" marL="1371600" marR="0" rtl="0" algn="l">
              <a:spcBef>
                <a:spcPts val="180"/>
              </a:spcBef>
              <a:buClr>
                <a:schemeClr val="dk1"/>
              </a:buClr>
              <a:buFont typeface="Arial"/>
              <a:buNone/>
              <a:defRPr b="0" i="0" sz="900" u="none" cap="none" strike="noStrike">
                <a:solidFill>
                  <a:schemeClr val="dk1"/>
                </a:solidFill>
                <a:latin typeface="Calibri"/>
                <a:ea typeface="Calibri"/>
                <a:cs typeface="Calibri"/>
                <a:sym typeface="Calibri"/>
              </a:defRPr>
            </a:lvl4pPr>
            <a:lvl5pPr indent="0" lvl="4" marL="1828800" marR="0" rtl="0" algn="l">
              <a:spcBef>
                <a:spcPts val="180"/>
              </a:spcBef>
              <a:buClr>
                <a:schemeClr val="dk1"/>
              </a:buClr>
              <a:buFont typeface="Arial"/>
              <a:buNone/>
              <a:defRPr b="0" i="0" sz="900" u="none" cap="none" strike="noStrike">
                <a:solidFill>
                  <a:schemeClr val="dk1"/>
                </a:solidFill>
                <a:latin typeface="Calibri"/>
                <a:ea typeface="Calibri"/>
                <a:cs typeface="Calibri"/>
                <a:sym typeface="Calibri"/>
              </a:defRPr>
            </a:lvl5pPr>
            <a:lvl6pPr indent="0" lvl="5" marL="2286000" marR="0" rtl="0" algn="l">
              <a:spcBef>
                <a:spcPts val="180"/>
              </a:spcBef>
              <a:buClr>
                <a:schemeClr val="dk1"/>
              </a:buClr>
              <a:buFont typeface="Arial"/>
              <a:buNone/>
              <a:defRPr b="0" i="0" sz="900" u="none" cap="none" strike="noStrike">
                <a:solidFill>
                  <a:schemeClr val="dk1"/>
                </a:solidFill>
                <a:latin typeface="Calibri"/>
                <a:ea typeface="Calibri"/>
                <a:cs typeface="Calibri"/>
                <a:sym typeface="Calibri"/>
              </a:defRPr>
            </a:lvl6pPr>
            <a:lvl7pPr indent="0" lvl="6" marL="2743200" marR="0" rtl="0" algn="l">
              <a:spcBef>
                <a:spcPts val="180"/>
              </a:spcBef>
              <a:buClr>
                <a:schemeClr val="dk1"/>
              </a:buClr>
              <a:buFont typeface="Arial"/>
              <a:buNone/>
              <a:defRPr b="0" i="0" sz="900" u="none" cap="none" strike="noStrike">
                <a:solidFill>
                  <a:schemeClr val="dk1"/>
                </a:solidFill>
                <a:latin typeface="Calibri"/>
                <a:ea typeface="Calibri"/>
                <a:cs typeface="Calibri"/>
                <a:sym typeface="Calibri"/>
              </a:defRPr>
            </a:lvl7pPr>
            <a:lvl8pPr indent="0" lvl="7" marL="3200400" marR="0" rtl="0" algn="l">
              <a:spcBef>
                <a:spcPts val="180"/>
              </a:spcBef>
              <a:buClr>
                <a:schemeClr val="dk1"/>
              </a:buClr>
              <a:buFont typeface="Arial"/>
              <a:buNone/>
              <a:defRPr b="0" i="0" sz="900" u="none" cap="none" strike="noStrike">
                <a:solidFill>
                  <a:schemeClr val="dk1"/>
                </a:solidFill>
                <a:latin typeface="Calibri"/>
                <a:ea typeface="Calibri"/>
                <a:cs typeface="Calibri"/>
                <a:sym typeface="Calibri"/>
              </a:defRPr>
            </a:lvl8pPr>
            <a:lvl9pPr indent="0" lvl="8" marL="3657600" marR="0" rtl="0" algn="l">
              <a:spcBef>
                <a:spcPts val="180"/>
              </a:spcBef>
              <a:buClr>
                <a:schemeClr val="dk1"/>
              </a:buClr>
              <a:buFont typeface="Arial"/>
              <a:buNone/>
              <a:defRPr b="0" i="0" sz="900" u="none" cap="none" strike="noStrike">
                <a:solidFill>
                  <a:schemeClr val="dk1"/>
                </a:solidFill>
                <a:latin typeface="Calibri"/>
                <a:ea typeface="Calibri"/>
                <a:cs typeface="Calibri"/>
                <a:sym typeface="Calibri"/>
              </a:defRPr>
            </a:lvl9pPr>
          </a:lstStyle>
          <a:p/>
        </p:txBody>
      </p:sp>
      <p:sp>
        <p:nvSpPr>
          <p:cNvPr id="425" name="Shape 425"/>
          <p:cNvSpPr txBox="1"/>
          <p:nvPr>
            <p:ph idx="10" type="dt"/>
          </p:nvPr>
        </p:nvSpPr>
        <p:spPr>
          <a:xfrm>
            <a:off x="457200" y="6356350"/>
            <a:ext cx="2133600" cy="365100"/>
          </a:xfrm>
          <a:prstGeom prst="rect">
            <a:avLst/>
          </a:prstGeom>
          <a:noFill/>
          <a:ln>
            <a:noFill/>
          </a:ln>
        </p:spPr>
        <p:txBody>
          <a:bodyPr anchorCtr="0" anchor="ctr" bIns="91425" lIns="91425" rIns="91425"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426" name="Shape 426"/>
          <p:cNvSpPr txBox="1"/>
          <p:nvPr>
            <p:ph idx="11" type="ftr"/>
          </p:nvPr>
        </p:nvSpPr>
        <p:spPr>
          <a:xfrm>
            <a:off x="3124200" y="6356350"/>
            <a:ext cx="2895600" cy="365100"/>
          </a:xfrm>
          <a:prstGeom prst="rect">
            <a:avLst/>
          </a:prstGeom>
          <a:noFill/>
          <a:ln>
            <a:noFill/>
          </a:ln>
        </p:spPr>
        <p:txBody>
          <a:bodyPr anchorCtr="0" anchor="ctr" bIns="91425" lIns="91425" rIns="91425"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427" name="Shape 427"/>
          <p:cNvSpPr txBox="1"/>
          <p:nvPr>
            <p:ph idx="12" type="sldNum"/>
          </p:nvPr>
        </p:nvSpPr>
        <p:spPr>
          <a:xfrm>
            <a:off x="6553200" y="6356350"/>
            <a:ext cx="2133600" cy="365100"/>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x">
  <p:cSld name="Title and Vertical Text">
    <p:spTree>
      <p:nvGrpSpPr>
        <p:cNvPr id="428" name="Shape 428"/>
        <p:cNvGrpSpPr/>
        <p:nvPr/>
      </p:nvGrpSpPr>
      <p:grpSpPr>
        <a:xfrm>
          <a:off x="0" y="0"/>
          <a:ext cx="0" cy="0"/>
          <a:chOff x="0" y="0"/>
          <a:chExt cx="0" cy="0"/>
        </a:xfrm>
      </p:grpSpPr>
      <p:sp>
        <p:nvSpPr>
          <p:cNvPr id="429" name="Shape 429"/>
          <p:cNvSpPr txBox="1"/>
          <p:nvPr>
            <p:ph type="title"/>
          </p:nvPr>
        </p:nvSpPr>
        <p:spPr>
          <a:xfrm>
            <a:off x="457200" y="274637"/>
            <a:ext cx="8229600" cy="1143000"/>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
        <p:nvSpPr>
          <p:cNvPr id="430" name="Shape 430"/>
          <p:cNvSpPr txBox="1"/>
          <p:nvPr>
            <p:ph idx="1" type="body"/>
          </p:nvPr>
        </p:nvSpPr>
        <p:spPr>
          <a:xfrm rot="5400000">
            <a:off x="2308950" y="-251550"/>
            <a:ext cx="4526100" cy="8229600"/>
          </a:xfrm>
          <a:prstGeom prst="rect">
            <a:avLst/>
          </a:prstGeom>
          <a:noFill/>
          <a:ln>
            <a:noFill/>
          </a:ln>
        </p:spPr>
        <p:txBody>
          <a:bodyPr anchorCtr="0" anchor="t" bIns="91425" lIns="91425" rIns="91425" tIns="91425"/>
          <a:lstStyle>
            <a:lvl1pPr indent="-139700" lvl="0" marL="342900" marR="0" rtl="0" algn="l">
              <a:spcBef>
                <a:spcPts val="640"/>
              </a:spcBef>
              <a:buClr>
                <a:schemeClr val="dk1"/>
              </a:buClr>
              <a:buSzPct val="100000"/>
              <a:buFont typeface="Arial"/>
              <a:buChar char="•"/>
              <a:defRPr b="0" i="0" sz="3200" u="none" cap="none" strike="noStrike">
                <a:solidFill>
                  <a:schemeClr val="dk1"/>
                </a:solidFill>
                <a:latin typeface="Calibri"/>
                <a:ea typeface="Calibri"/>
                <a:cs typeface="Calibri"/>
                <a:sym typeface="Calibri"/>
              </a:defRPr>
            </a:lvl1pPr>
            <a:lvl2pPr indent="-107950" lvl="1" marL="742950" marR="0" rtl="0" algn="l">
              <a:spcBef>
                <a:spcPts val="56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2pPr>
            <a:lvl3pPr indent="-76200" lvl="2" marL="1143000" marR="0" rtl="0" algn="l">
              <a:spcBef>
                <a:spcPts val="48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3pPr>
            <a:lvl4pPr indent="-101600" lvl="3" marL="16002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4pPr>
            <a:lvl5pPr indent="-101600" lvl="4" marL="20574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5pPr>
            <a:lvl6pPr indent="-101600" lvl="5" marL="25146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6pPr>
            <a:lvl7pPr indent="-101600" lvl="6" marL="29718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7pPr>
            <a:lvl8pPr indent="-101600" lvl="7" marL="34290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8pPr>
            <a:lvl9pPr indent="-101600" lvl="8" marL="38862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9pPr>
          </a:lstStyle>
          <a:p/>
        </p:txBody>
      </p:sp>
      <p:sp>
        <p:nvSpPr>
          <p:cNvPr id="431" name="Shape 431"/>
          <p:cNvSpPr txBox="1"/>
          <p:nvPr>
            <p:ph idx="10" type="dt"/>
          </p:nvPr>
        </p:nvSpPr>
        <p:spPr>
          <a:xfrm>
            <a:off x="457200" y="6356350"/>
            <a:ext cx="2133600" cy="365100"/>
          </a:xfrm>
          <a:prstGeom prst="rect">
            <a:avLst/>
          </a:prstGeom>
          <a:noFill/>
          <a:ln>
            <a:noFill/>
          </a:ln>
        </p:spPr>
        <p:txBody>
          <a:bodyPr anchorCtr="0" anchor="ctr" bIns="91425" lIns="91425" rIns="91425"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432" name="Shape 432"/>
          <p:cNvSpPr txBox="1"/>
          <p:nvPr>
            <p:ph idx="11" type="ftr"/>
          </p:nvPr>
        </p:nvSpPr>
        <p:spPr>
          <a:xfrm>
            <a:off x="3124200" y="6356350"/>
            <a:ext cx="2895600" cy="365100"/>
          </a:xfrm>
          <a:prstGeom prst="rect">
            <a:avLst/>
          </a:prstGeom>
          <a:noFill/>
          <a:ln>
            <a:noFill/>
          </a:ln>
        </p:spPr>
        <p:txBody>
          <a:bodyPr anchorCtr="0" anchor="ctr" bIns="91425" lIns="91425" rIns="91425"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433" name="Shape 433"/>
          <p:cNvSpPr txBox="1"/>
          <p:nvPr>
            <p:ph idx="12" type="sldNum"/>
          </p:nvPr>
        </p:nvSpPr>
        <p:spPr>
          <a:xfrm>
            <a:off x="6553200" y="6356350"/>
            <a:ext cx="2133600" cy="365100"/>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itleAndTx">
  <p:cSld name="Vertical Title and Text">
    <p:spTree>
      <p:nvGrpSpPr>
        <p:cNvPr id="434" name="Shape 434"/>
        <p:cNvGrpSpPr/>
        <p:nvPr/>
      </p:nvGrpSpPr>
      <p:grpSpPr>
        <a:xfrm>
          <a:off x="0" y="0"/>
          <a:ext cx="0" cy="0"/>
          <a:chOff x="0" y="0"/>
          <a:chExt cx="0" cy="0"/>
        </a:xfrm>
      </p:grpSpPr>
      <p:sp>
        <p:nvSpPr>
          <p:cNvPr id="435" name="Shape 435"/>
          <p:cNvSpPr txBox="1"/>
          <p:nvPr>
            <p:ph type="title"/>
          </p:nvPr>
        </p:nvSpPr>
        <p:spPr>
          <a:xfrm rot="5400000">
            <a:off x="4732350" y="2171687"/>
            <a:ext cx="5851500" cy="2057400"/>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
        <p:nvSpPr>
          <p:cNvPr id="436" name="Shape 436"/>
          <p:cNvSpPr txBox="1"/>
          <p:nvPr>
            <p:ph idx="1" type="body"/>
          </p:nvPr>
        </p:nvSpPr>
        <p:spPr>
          <a:xfrm rot="5400000">
            <a:off x="541350" y="190487"/>
            <a:ext cx="5851500" cy="6019800"/>
          </a:xfrm>
          <a:prstGeom prst="rect">
            <a:avLst/>
          </a:prstGeom>
          <a:noFill/>
          <a:ln>
            <a:noFill/>
          </a:ln>
        </p:spPr>
        <p:txBody>
          <a:bodyPr anchorCtr="0" anchor="t" bIns="91425" lIns="91425" rIns="91425" tIns="91425"/>
          <a:lstStyle>
            <a:lvl1pPr indent="-139700" lvl="0" marL="342900" marR="0" rtl="0" algn="l">
              <a:spcBef>
                <a:spcPts val="640"/>
              </a:spcBef>
              <a:buClr>
                <a:schemeClr val="dk1"/>
              </a:buClr>
              <a:buSzPct val="100000"/>
              <a:buFont typeface="Arial"/>
              <a:buChar char="•"/>
              <a:defRPr b="0" i="0" sz="3200" u="none" cap="none" strike="noStrike">
                <a:solidFill>
                  <a:schemeClr val="dk1"/>
                </a:solidFill>
                <a:latin typeface="Calibri"/>
                <a:ea typeface="Calibri"/>
                <a:cs typeface="Calibri"/>
                <a:sym typeface="Calibri"/>
              </a:defRPr>
            </a:lvl1pPr>
            <a:lvl2pPr indent="-107950" lvl="1" marL="742950" marR="0" rtl="0" algn="l">
              <a:spcBef>
                <a:spcPts val="56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2pPr>
            <a:lvl3pPr indent="-76200" lvl="2" marL="1143000" marR="0" rtl="0" algn="l">
              <a:spcBef>
                <a:spcPts val="48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3pPr>
            <a:lvl4pPr indent="-101600" lvl="3" marL="16002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4pPr>
            <a:lvl5pPr indent="-101600" lvl="4" marL="20574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5pPr>
            <a:lvl6pPr indent="-101600" lvl="5" marL="25146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6pPr>
            <a:lvl7pPr indent="-101600" lvl="6" marL="29718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7pPr>
            <a:lvl8pPr indent="-101600" lvl="7" marL="34290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8pPr>
            <a:lvl9pPr indent="-101600" lvl="8" marL="38862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9pPr>
          </a:lstStyle>
          <a:p/>
        </p:txBody>
      </p:sp>
      <p:sp>
        <p:nvSpPr>
          <p:cNvPr id="437" name="Shape 437"/>
          <p:cNvSpPr txBox="1"/>
          <p:nvPr>
            <p:ph idx="10" type="dt"/>
          </p:nvPr>
        </p:nvSpPr>
        <p:spPr>
          <a:xfrm>
            <a:off x="457200" y="6356350"/>
            <a:ext cx="2133600" cy="365100"/>
          </a:xfrm>
          <a:prstGeom prst="rect">
            <a:avLst/>
          </a:prstGeom>
          <a:noFill/>
          <a:ln>
            <a:noFill/>
          </a:ln>
        </p:spPr>
        <p:txBody>
          <a:bodyPr anchorCtr="0" anchor="ctr" bIns="91425" lIns="91425" rIns="91425" tIns="91425"/>
          <a:lstStyle>
            <a:lvl1pPr indent="0" lvl="0" marL="0" marR="0" rtl="0" algn="l">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438" name="Shape 438"/>
          <p:cNvSpPr txBox="1"/>
          <p:nvPr>
            <p:ph idx="11" type="ftr"/>
          </p:nvPr>
        </p:nvSpPr>
        <p:spPr>
          <a:xfrm>
            <a:off x="3124200" y="6356350"/>
            <a:ext cx="2895600" cy="365100"/>
          </a:xfrm>
          <a:prstGeom prst="rect">
            <a:avLst/>
          </a:prstGeom>
          <a:noFill/>
          <a:ln>
            <a:noFill/>
          </a:ln>
        </p:spPr>
        <p:txBody>
          <a:bodyPr anchorCtr="0" anchor="ctr" bIns="91425" lIns="91425" rIns="91425" tIns="91425"/>
          <a:lstStyle>
            <a:lvl1pPr indent="0" lvl="0" marL="0" marR="0" rtl="0" algn="ctr">
              <a:spcBef>
                <a:spcPts val="0"/>
              </a:spcBef>
              <a:buNone/>
              <a:defRPr sz="1200">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439" name="Shape 439"/>
          <p:cNvSpPr txBox="1"/>
          <p:nvPr>
            <p:ph idx="12" type="sldNum"/>
          </p:nvPr>
        </p:nvSpPr>
        <p:spPr>
          <a:xfrm>
            <a:off x="6553200" y="6356350"/>
            <a:ext cx="2133600" cy="365100"/>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lang="en-US" sz="1200">
                <a:solidFill>
                  <a:srgbClr val="888888"/>
                </a:solidFill>
                <a:latin typeface="Calibri"/>
                <a:ea typeface="Calibri"/>
                <a:cs typeface="Calibri"/>
                <a:sym typeface="Calibri"/>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Tx">
  <p:cSld name="Content with Caption">
    <p:spTree>
      <p:nvGrpSpPr>
        <p:cNvPr id="58" name="Shape 58"/>
        <p:cNvGrpSpPr/>
        <p:nvPr/>
      </p:nvGrpSpPr>
      <p:grpSpPr>
        <a:xfrm>
          <a:off x="0" y="0"/>
          <a:ext cx="0" cy="0"/>
          <a:chOff x="0" y="0"/>
          <a:chExt cx="0" cy="0"/>
        </a:xfrm>
      </p:grpSpPr>
      <p:sp>
        <p:nvSpPr>
          <p:cNvPr id="59" name="Shape 59"/>
          <p:cNvSpPr txBox="1"/>
          <p:nvPr>
            <p:ph type="title"/>
          </p:nvPr>
        </p:nvSpPr>
        <p:spPr>
          <a:xfrm>
            <a:off x="629841" y="457200"/>
            <a:ext cx="2949178" cy="1600198"/>
          </a:xfrm>
          <a:prstGeom prst="rect">
            <a:avLst/>
          </a:prstGeom>
          <a:noFill/>
          <a:ln>
            <a:noFill/>
          </a:ln>
        </p:spPr>
        <p:txBody>
          <a:bodyPr anchorCtr="0" anchor="b" bIns="91425" lIns="91425" rIns="91425" tIns="91425"/>
          <a:lstStyle>
            <a:lvl1pPr indent="0" lvl="0" marL="0" marR="0" rtl="0" algn="l">
              <a:lnSpc>
                <a:spcPct val="90000"/>
              </a:lnSpc>
              <a:spcBef>
                <a:spcPts val="0"/>
              </a:spcBef>
              <a:spcAft>
                <a:spcPts val="0"/>
              </a:spcAft>
              <a:buClr>
                <a:schemeClr val="dk1"/>
              </a:buClr>
              <a:buFont typeface="Calibri"/>
              <a:buNone/>
              <a:defRPr b="0" i="0" sz="3200" u="none" cap="none" strike="noStrike">
                <a:solidFill>
                  <a:schemeClr val="dk1"/>
                </a:solidFill>
                <a:latin typeface="Calibri"/>
                <a:ea typeface="Calibri"/>
                <a:cs typeface="Calibri"/>
                <a:sym typeface="Calibri"/>
              </a:defRPr>
            </a:lvl1pPr>
            <a:lvl2pPr indent="0" lvl="1" marL="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2pPr>
            <a:lvl3pPr indent="0" lvl="2" marL="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3pPr>
            <a:lvl4pPr indent="0" lvl="3" marL="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4pPr>
            <a:lvl5pPr indent="0" lvl="4" marL="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5pPr>
            <a:lvl6pPr indent="0" lvl="5" marL="45720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6pPr>
            <a:lvl7pPr indent="0" lvl="6" marL="91440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7pPr>
            <a:lvl8pPr indent="0" lvl="7" marL="137160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8pPr>
            <a:lvl9pPr indent="0" lvl="8" marL="182880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9pPr>
          </a:lstStyle>
          <a:p/>
        </p:txBody>
      </p:sp>
      <p:sp>
        <p:nvSpPr>
          <p:cNvPr id="60" name="Shape 60"/>
          <p:cNvSpPr txBox="1"/>
          <p:nvPr>
            <p:ph idx="1" type="body"/>
          </p:nvPr>
        </p:nvSpPr>
        <p:spPr>
          <a:xfrm>
            <a:off x="3887391" y="987428"/>
            <a:ext cx="4629150" cy="4873623"/>
          </a:xfrm>
          <a:prstGeom prst="rect">
            <a:avLst/>
          </a:prstGeom>
          <a:noFill/>
          <a:ln>
            <a:noFill/>
          </a:ln>
        </p:spPr>
        <p:txBody>
          <a:bodyPr anchorCtr="0" anchor="t" bIns="91425" lIns="91425" rIns="91425" tIns="91425"/>
          <a:lstStyle>
            <a:lvl1pPr indent="177800" lvl="0" marL="228600" marR="0" rtl="0" algn="l">
              <a:lnSpc>
                <a:spcPct val="90000"/>
              </a:lnSpc>
              <a:spcBef>
                <a:spcPts val="1000"/>
              </a:spcBef>
              <a:spcAft>
                <a:spcPts val="0"/>
              </a:spcAft>
              <a:buClr>
                <a:schemeClr val="dk1"/>
              </a:buClr>
              <a:buSzPct val="100000"/>
              <a:buFont typeface="Arial"/>
              <a:buChar char="•"/>
              <a:defRPr b="0" i="0" sz="3200" u="none" cap="none" strike="noStrike">
                <a:solidFill>
                  <a:schemeClr val="dk1"/>
                </a:solidFill>
                <a:latin typeface="Calibri"/>
                <a:ea typeface="Calibri"/>
                <a:cs typeface="Calibri"/>
                <a:sym typeface="Calibri"/>
              </a:defRPr>
            </a:lvl1pPr>
            <a:lvl2pPr indent="127000" lvl="1" marL="685800" marR="0" rtl="0" algn="l">
              <a:lnSpc>
                <a:spcPct val="90000"/>
              </a:lnSpc>
              <a:spcBef>
                <a:spcPts val="500"/>
              </a:spcBef>
              <a:spcAft>
                <a:spcPts val="0"/>
              </a:spcAft>
              <a:buClr>
                <a:schemeClr val="dk1"/>
              </a:buClr>
              <a:buSzPct val="100000"/>
              <a:buFont typeface="Arial"/>
              <a:buChar char="•"/>
              <a:defRPr b="0" i="0" sz="2800" u="none" cap="none" strike="noStrike">
                <a:solidFill>
                  <a:schemeClr val="dk1"/>
                </a:solidFill>
                <a:latin typeface="Calibri"/>
                <a:ea typeface="Calibri"/>
                <a:cs typeface="Calibri"/>
                <a:sym typeface="Calibri"/>
              </a:defRPr>
            </a:lvl2pPr>
            <a:lvl3pPr indent="76200" lvl="2" marL="1143000" marR="0" rtl="0" algn="l">
              <a:lnSpc>
                <a:spcPct val="90000"/>
              </a:lnSpc>
              <a:spcBef>
                <a:spcPts val="500"/>
              </a:spcBef>
              <a:spcAft>
                <a:spcPts val="0"/>
              </a:spcAft>
              <a:buClr>
                <a:schemeClr val="dk1"/>
              </a:buClr>
              <a:buSzPct val="100000"/>
              <a:buFont typeface="Arial"/>
              <a:buChar char="•"/>
              <a:defRPr b="0" i="0" sz="2400" u="none" cap="none" strike="noStrike">
                <a:solidFill>
                  <a:schemeClr val="dk1"/>
                </a:solidFill>
                <a:latin typeface="Calibri"/>
                <a:ea typeface="Calibri"/>
                <a:cs typeface="Calibri"/>
                <a:sym typeface="Calibri"/>
              </a:defRPr>
            </a:lvl3pPr>
            <a:lvl4pPr indent="25400" lvl="3" marL="1600200" marR="0" rtl="0" algn="l">
              <a:lnSpc>
                <a:spcPct val="90000"/>
              </a:lnSpc>
              <a:spcBef>
                <a:spcPts val="5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4pPr>
            <a:lvl5pPr indent="25400" lvl="4" marL="2057400" marR="0" rtl="0" algn="l">
              <a:lnSpc>
                <a:spcPct val="90000"/>
              </a:lnSpc>
              <a:spcBef>
                <a:spcPts val="5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5pPr>
            <a:lvl6pPr indent="25400" lvl="5" marL="2514600" marR="0" rtl="0" algn="l">
              <a:lnSpc>
                <a:spcPct val="90000"/>
              </a:lnSpc>
              <a:spcBef>
                <a:spcPts val="5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6pPr>
            <a:lvl7pPr indent="25400" lvl="6" marL="2971800" marR="0" rtl="0" algn="l">
              <a:lnSpc>
                <a:spcPct val="90000"/>
              </a:lnSpc>
              <a:spcBef>
                <a:spcPts val="5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7pPr>
            <a:lvl8pPr indent="25400" lvl="7" marL="3429000" marR="0" rtl="0" algn="l">
              <a:lnSpc>
                <a:spcPct val="90000"/>
              </a:lnSpc>
              <a:spcBef>
                <a:spcPts val="5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8pPr>
            <a:lvl9pPr indent="25400" lvl="8" marL="3886200" marR="0" rtl="0" algn="l">
              <a:lnSpc>
                <a:spcPct val="90000"/>
              </a:lnSpc>
              <a:spcBef>
                <a:spcPts val="5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9pPr>
          </a:lstStyle>
          <a:p/>
        </p:txBody>
      </p:sp>
      <p:sp>
        <p:nvSpPr>
          <p:cNvPr id="61" name="Shape 61"/>
          <p:cNvSpPr txBox="1"/>
          <p:nvPr>
            <p:ph idx="2" type="body"/>
          </p:nvPr>
        </p:nvSpPr>
        <p:spPr>
          <a:xfrm>
            <a:off x="629841" y="2057400"/>
            <a:ext cx="2949178" cy="3811588"/>
          </a:xfrm>
          <a:prstGeom prst="rect">
            <a:avLst/>
          </a:prstGeom>
          <a:noFill/>
          <a:ln>
            <a:noFill/>
          </a:ln>
        </p:spPr>
        <p:txBody>
          <a:bodyPr anchorCtr="0" anchor="t" bIns="91425" lIns="91425" rIns="91425" tIns="91425"/>
          <a:lstStyle>
            <a:lvl1pPr indent="0" lvl="0" marL="0" marR="0" rtl="0" algn="l">
              <a:lnSpc>
                <a:spcPct val="90000"/>
              </a:lnSpc>
              <a:spcBef>
                <a:spcPts val="1000"/>
              </a:spcBef>
              <a:spcAft>
                <a:spcPts val="0"/>
              </a:spcAft>
              <a:buClr>
                <a:schemeClr val="dk1"/>
              </a:buClr>
              <a:buFont typeface="Arial"/>
              <a:buNone/>
              <a:defRPr b="0" i="0" sz="1600" u="none" cap="none" strike="noStrike">
                <a:solidFill>
                  <a:schemeClr val="dk1"/>
                </a:solidFill>
                <a:latin typeface="Calibri"/>
                <a:ea typeface="Calibri"/>
                <a:cs typeface="Calibri"/>
                <a:sym typeface="Calibri"/>
              </a:defRPr>
            </a:lvl1pPr>
            <a:lvl2pPr indent="0" lvl="1" marL="457200" marR="0" rtl="0" algn="l">
              <a:lnSpc>
                <a:spcPct val="90000"/>
              </a:lnSpc>
              <a:spcBef>
                <a:spcPts val="500"/>
              </a:spcBef>
              <a:spcAft>
                <a:spcPts val="0"/>
              </a:spcAft>
              <a:buClr>
                <a:schemeClr val="dk1"/>
              </a:buClr>
              <a:buFont typeface="Arial"/>
              <a:buNone/>
              <a:defRPr b="0" i="0" sz="1400" u="none" cap="none" strike="noStrike">
                <a:solidFill>
                  <a:schemeClr val="dk1"/>
                </a:solidFill>
                <a:latin typeface="Calibri"/>
                <a:ea typeface="Calibri"/>
                <a:cs typeface="Calibri"/>
                <a:sym typeface="Calibri"/>
              </a:defRPr>
            </a:lvl2pPr>
            <a:lvl3pPr indent="0" lvl="2" marL="914400" marR="0" rtl="0" algn="l">
              <a:lnSpc>
                <a:spcPct val="90000"/>
              </a:lnSpc>
              <a:spcBef>
                <a:spcPts val="500"/>
              </a:spcBef>
              <a:spcAft>
                <a:spcPts val="0"/>
              </a:spcAft>
              <a:buClr>
                <a:schemeClr val="dk1"/>
              </a:buClr>
              <a:buFont typeface="Arial"/>
              <a:buNone/>
              <a:defRPr b="0" i="0" sz="1200" u="none" cap="none" strike="noStrike">
                <a:solidFill>
                  <a:schemeClr val="dk1"/>
                </a:solidFill>
                <a:latin typeface="Calibri"/>
                <a:ea typeface="Calibri"/>
                <a:cs typeface="Calibri"/>
                <a:sym typeface="Calibri"/>
              </a:defRPr>
            </a:lvl3pPr>
            <a:lvl4pPr indent="0" lvl="3" marL="1371600" marR="0" rtl="0" algn="l">
              <a:lnSpc>
                <a:spcPct val="90000"/>
              </a:lnSpc>
              <a:spcBef>
                <a:spcPts val="500"/>
              </a:spcBef>
              <a:spcAft>
                <a:spcPts val="0"/>
              </a:spcAft>
              <a:buClr>
                <a:schemeClr val="dk1"/>
              </a:buClr>
              <a:buFont typeface="Arial"/>
              <a:buNone/>
              <a:defRPr b="0" i="0" sz="1000" u="none" cap="none" strike="noStrike">
                <a:solidFill>
                  <a:schemeClr val="dk1"/>
                </a:solidFill>
                <a:latin typeface="Calibri"/>
                <a:ea typeface="Calibri"/>
                <a:cs typeface="Calibri"/>
                <a:sym typeface="Calibri"/>
              </a:defRPr>
            </a:lvl4pPr>
            <a:lvl5pPr indent="0" lvl="4" marL="1828800" marR="0" rtl="0" algn="l">
              <a:lnSpc>
                <a:spcPct val="90000"/>
              </a:lnSpc>
              <a:spcBef>
                <a:spcPts val="500"/>
              </a:spcBef>
              <a:spcAft>
                <a:spcPts val="0"/>
              </a:spcAft>
              <a:buClr>
                <a:schemeClr val="dk1"/>
              </a:buClr>
              <a:buFont typeface="Arial"/>
              <a:buNone/>
              <a:defRPr b="0" i="0" sz="1000" u="none" cap="none" strike="noStrike">
                <a:solidFill>
                  <a:schemeClr val="dk1"/>
                </a:solidFill>
                <a:latin typeface="Calibri"/>
                <a:ea typeface="Calibri"/>
                <a:cs typeface="Calibri"/>
                <a:sym typeface="Calibri"/>
              </a:defRPr>
            </a:lvl5pPr>
            <a:lvl6pPr indent="0" lvl="5" marL="2286000" marR="0" rtl="0" algn="l">
              <a:lnSpc>
                <a:spcPct val="90000"/>
              </a:lnSpc>
              <a:spcBef>
                <a:spcPts val="500"/>
              </a:spcBef>
              <a:spcAft>
                <a:spcPts val="0"/>
              </a:spcAft>
              <a:buClr>
                <a:schemeClr val="dk1"/>
              </a:buClr>
              <a:buFont typeface="Arial"/>
              <a:buNone/>
              <a:defRPr b="0" i="0" sz="1000" u="none" cap="none" strike="noStrike">
                <a:solidFill>
                  <a:schemeClr val="dk1"/>
                </a:solidFill>
                <a:latin typeface="Calibri"/>
                <a:ea typeface="Calibri"/>
                <a:cs typeface="Calibri"/>
                <a:sym typeface="Calibri"/>
              </a:defRPr>
            </a:lvl6pPr>
            <a:lvl7pPr indent="0" lvl="6" marL="2743200" marR="0" rtl="0" algn="l">
              <a:lnSpc>
                <a:spcPct val="90000"/>
              </a:lnSpc>
              <a:spcBef>
                <a:spcPts val="500"/>
              </a:spcBef>
              <a:spcAft>
                <a:spcPts val="0"/>
              </a:spcAft>
              <a:buClr>
                <a:schemeClr val="dk1"/>
              </a:buClr>
              <a:buFont typeface="Arial"/>
              <a:buNone/>
              <a:defRPr b="0" i="0" sz="1000" u="none" cap="none" strike="noStrike">
                <a:solidFill>
                  <a:schemeClr val="dk1"/>
                </a:solidFill>
                <a:latin typeface="Calibri"/>
                <a:ea typeface="Calibri"/>
                <a:cs typeface="Calibri"/>
                <a:sym typeface="Calibri"/>
              </a:defRPr>
            </a:lvl7pPr>
            <a:lvl8pPr indent="0" lvl="7" marL="3200400" marR="0" rtl="0" algn="l">
              <a:lnSpc>
                <a:spcPct val="90000"/>
              </a:lnSpc>
              <a:spcBef>
                <a:spcPts val="500"/>
              </a:spcBef>
              <a:spcAft>
                <a:spcPts val="0"/>
              </a:spcAft>
              <a:buClr>
                <a:schemeClr val="dk1"/>
              </a:buClr>
              <a:buFont typeface="Arial"/>
              <a:buNone/>
              <a:defRPr b="0" i="0" sz="1000" u="none" cap="none" strike="noStrike">
                <a:solidFill>
                  <a:schemeClr val="dk1"/>
                </a:solidFill>
                <a:latin typeface="Calibri"/>
                <a:ea typeface="Calibri"/>
                <a:cs typeface="Calibri"/>
                <a:sym typeface="Calibri"/>
              </a:defRPr>
            </a:lvl8pPr>
            <a:lvl9pPr indent="0" lvl="8" marL="3657600" marR="0" rtl="0" algn="l">
              <a:lnSpc>
                <a:spcPct val="90000"/>
              </a:lnSpc>
              <a:spcBef>
                <a:spcPts val="500"/>
              </a:spcBef>
              <a:spcAft>
                <a:spcPts val="0"/>
              </a:spcAft>
              <a:buClr>
                <a:schemeClr val="dk1"/>
              </a:buClr>
              <a:buFont typeface="Arial"/>
              <a:buNone/>
              <a:defRPr b="0" i="0" sz="1000" u="none" cap="none" strike="noStrike">
                <a:solidFill>
                  <a:schemeClr val="dk1"/>
                </a:solidFill>
                <a:latin typeface="Calibri"/>
                <a:ea typeface="Calibri"/>
                <a:cs typeface="Calibri"/>
                <a:sym typeface="Calibri"/>
              </a:defRPr>
            </a:lvl9pPr>
          </a:lstStyle>
          <a:p/>
        </p:txBody>
      </p:sp>
      <p:sp>
        <p:nvSpPr>
          <p:cNvPr id="62" name="Shape 62"/>
          <p:cNvSpPr txBox="1"/>
          <p:nvPr>
            <p:ph idx="10" type="dt"/>
          </p:nvPr>
        </p:nvSpPr>
        <p:spPr>
          <a:xfrm>
            <a:off x="628650" y="6356351"/>
            <a:ext cx="2057400" cy="365125"/>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4572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6pPr>
            <a:lvl7pPr indent="0" lvl="6" marL="27432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7pPr>
            <a:lvl8pPr indent="0" lvl="7" marL="32004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8pPr>
            <a:lvl9pPr indent="0" lvl="8" marL="36576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9pPr>
          </a:lstStyle>
          <a:p/>
        </p:txBody>
      </p:sp>
      <p:sp>
        <p:nvSpPr>
          <p:cNvPr id="63" name="Shape 63"/>
          <p:cNvSpPr txBox="1"/>
          <p:nvPr>
            <p:ph idx="11" type="ftr"/>
          </p:nvPr>
        </p:nvSpPr>
        <p:spPr>
          <a:xfrm>
            <a:off x="3028950" y="6356351"/>
            <a:ext cx="3086098" cy="365125"/>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4572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6pPr>
            <a:lvl7pPr indent="0" lvl="6" marL="27432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7pPr>
            <a:lvl8pPr indent="0" lvl="7" marL="32004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8pPr>
            <a:lvl9pPr indent="0" lvl="8" marL="36576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9pPr>
          </a:lstStyle>
          <a:p/>
        </p:txBody>
      </p:sp>
      <p:sp>
        <p:nvSpPr>
          <p:cNvPr id="64" name="Shape 64"/>
          <p:cNvSpPr txBox="1"/>
          <p:nvPr>
            <p:ph idx="12" type="sldNum"/>
          </p:nvPr>
        </p:nvSpPr>
        <p:spPr>
          <a:xfrm>
            <a:off x="6457950" y="6356351"/>
            <a:ext cx="2057400"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Arial"/>
              <a:buNone/>
            </a:pPr>
            <a:fld id="{00000000-1234-1234-1234-123412341234}" type="slidenum">
              <a:rPr b="0" i="0" lang="en-US" sz="1200" u="none" cap="none" strike="noStrike">
                <a:solidFill>
                  <a:srgbClr val="888888"/>
                </a:solidFill>
                <a:latin typeface="Arial"/>
                <a:ea typeface="Arial"/>
                <a:cs typeface="Arial"/>
                <a:sym typeface="Arial"/>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picTx">
  <p:cSld name="Picture with Caption">
    <p:spTree>
      <p:nvGrpSpPr>
        <p:cNvPr id="65" name="Shape 65"/>
        <p:cNvGrpSpPr/>
        <p:nvPr/>
      </p:nvGrpSpPr>
      <p:grpSpPr>
        <a:xfrm>
          <a:off x="0" y="0"/>
          <a:ext cx="0" cy="0"/>
          <a:chOff x="0" y="0"/>
          <a:chExt cx="0" cy="0"/>
        </a:xfrm>
      </p:grpSpPr>
      <p:sp>
        <p:nvSpPr>
          <p:cNvPr id="66" name="Shape 66"/>
          <p:cNvSpPr txBox="1"/>
          <p:nvPr>
            <p:ph type="title"/>
          </p:nvPr>
        </p:nvSpPr>
        <p:spPr>
          <a:xfrm>
            <a:off x="629841" y="457200"/>
            <a:ext cx="2949178" cy="1600198"/>
          </a:xfrm>
          <a:prstGeom prst="rect">
            <a:avLst/>
          </a:prstGeom>
          <a:noFill/>
          <a:ln>
            <a:noFill/>
          </a:ln>
        </p:spPr>
        <p:txBody>
          <a:bodyPr anchorCtr="0" anchor="b" bIns="91425" lIns="91425" rIns="91425" tIns="91425"/>
          <a:lstStyle>
            <a:lvl1pPr indent="0" lvl="0" marL="0" marR="0" rtl="0" algn="l">
              <a:lnSpc>
                <a:spcPct val="90000"/>
              </a:lnSpc>
              <a:spcBef>
                <a:spcPts val="0"/>
              </a:spcBef>
              <a:spcAft>
                <a:spcPts val="0"/>
              </a:spcAft>
              <a:buClr>
                <a:schemeClr val="dk1"/>
              </a:buClr>
              <a:buFont typeface="Calibri"/>
              <a:buNone/>
              <a:defRPr b="0" i="0" sz="3200" u="none" cap="none" strike="noStrike">
                <a:solidFill>
                  <a:schemeClr val="dk1"/>
                </a:solidFill>
                <a:latin typeface="Calibri"/>
                <a:ea typeface="Calibri"/>
                <a:cs typeface="Calibri"/>
                <a:sym typeface="Calibri"/>
              </a:defRPr>
            </a:lvl1pPr>
            <a:lvl2pPr indent="0" lvl="1" marL="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2pPr>
            <a:lvl3pPr indent="0" lvl="2" marL="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3pPr>
            <a:lvl4pPr indent="0" lvl="3" marL="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4pPr>
            <a:lvl5pPr indent="0" lvl="4" marL="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5pPr>
            <a:lvl6pPr indent="0" lvl="5" marL="45720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6pPr>
            <a:lvl7pPr indent="0" lvl="6" marL="91440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7pPr>
            <a:lvl8pPr indent="0" lvl="7" marL="137160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8pPr>
            <a:lvl9pPr indent="0" lvl="8" marL="182880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9pPr>
          </a:lstStyle>
          <a:p/>
        </p:txBody>
      </p:sp>
      <p:sp>
        <p:nvSpPr>
          <p:cNvPr id="67" name="Shape 67"/>
          <p:cNvSpPr/>
          <p:nvPr>
            <p:ph idx="2" type="pic"/>
          </p:nvPr>
        </p:nvSpPr>
        <p:spPr>
          <a:xfrm>
            <a:off x="3887391" y="987428"/>
            <a:ext cx="4629150" cy="4873623"/>
          </a:xfrm>
          <a:prstGeom prst="rect">
            <a:avLst/>
          </a:prstGeom>
          <a:noFill/>
          <a:ln>
            <a:noFill/>
          </a:ln>
        </p:spPr>
        <p:txBody>
          <a:bodyPr anchorCtr="0" anchor="t" bIns="91425" lIns="91425" rIns="91425" tIns="91425"/>
          <a:lstStyle>
            <a:lvl1pPr indent="0" lvl="0" marL="0" marR="0" rtl="0" algn="l">
              <a:lnSpc>
                <a:spcPct val="90000"/>
              </a:lnSpc>
              <a:spcBef>
                <a:spcPts val="1000"/>
              </a:spcBef>
              <a:spcAft>
                <a:spcPts val="0"/>
              </a:spcAft>
              <a:buClr>
                <a:schemeClr val="dk1"/>
              </a:buClr>
              <a:buFont typeface="Arial"/>
              <a:buNone/>
              <a:defRPr b="0" i="0" sz="3200" u="none" cap="none" strike="noStrike">
                <a:solidFill>
                  <a:schemeClr val="dk1"/>
                </a:solidFill>
                <a:latin typeface="Calibri"/>
                <a:ea typeface="Calibri"/>
                <a:cs typeface="Calibri"/>
                <a:sym typeface="Calibri"/>
              </a:defRPr>
            </a:lvl1pPr>
            <a:lvl2pPr indent="0" lvl="1" marL="457200" marR="0" rtl="0" algn="l">
              <a:lnSpc>
                <a:spcPct val="90000"/>
              </a:lnSpc>
              <a:spcBef>
                <a:spcPts val="500"/>
              </a:spcBef>
              <a:spcAft>
                <a:spcPts val="0"/>
              </a:spcAft>
              <a:buClr>
                <a:schemeClr val="dk1"/>
              </a:buClr>
              <a:buFont typeface="Arial"/>
              <a:buNone/>
              <a:defRPr b="0" i="0" sz="2800" u="none" cap="none" strike="noStrike">
                <a:solidFill>
                  <a:schemeClr val="dk1"/>
                </a:solidFill>
                <a:latin typeface="Calibri"/>
                <a:ea typeface="Calibri"/>
                <a:cs typeface="Calibri"/>
                <a:sym typeface="Calibri"/>
              </a:defRPr>
            </a:lvl2pPr>
            <a:lvl3pPr indent="0" lvl="2" marL="914400" marR="0" rtl="0" algn="l">
              <a:lnSpc>
                <a:spcPct val="90000"/>
              </a:lnSpc>
              <a:spcBef>
                <a:spcPts val="500"/>
              </a:spcBef>
              <a:spcAft>
                <a:spcPts val="0"/>
              </a:spcAft>
              <a:buClr>
                <a:schemeClr val="dk1"/>
              </a:buClr>
              <a:buFont typeface="Arial"/>
              <a:buNone/>
              <a:defRPr b="0" i="0" sz="2400" u="none" cap="none" strike="noStrike">
                <a:solidFill>
                  <a:schemeClr val="dk1"/>
                </a:solidFill>
                <a:latin typeface="Calibri"/>
                <a:ea typeface="Calibri"/>
                <a:cs typeface="Calibri"/>
                <a:sym typeface="Calibri"/>
              </a:defRPr>
            </a:lvl3pPr>
            <a:lvl4pPr indent="0" lvl="3" marL="1371600" marR="0" rtl="0" algn="l">
              <a:lnSpc>
                <a:spcPct val="90000"/>
              </a:lnSpc>
              <a:spcBef>
                <a:spcPts val="500"/>
              </a:spcBef>
              <a:spcAft>
                <a:spcPts val="0"/>
              </a:spcAft>
              <a:buClr>
                <a:schemeClr val="dk1"/>
              </a:buClr>
              <a:buFont typeface="Arial"/>
              <a:buNone/>
              <a:defRPr b="0" i="0" sz="2000" u="none" cap="none" strike="noStrike">
                <a:solidFill>
                  <a:schemeClr val="dk1"/>
                </a:solidFill>
                <a:latin typeface="Calibri"/>
                <a:ea typeface="Calibri"/>
                <a:cs typeface="Calibri"/>
                <a:sym typeface="Calibri"/>
              </a:defRPr>
            </a:lvl4pPr>
            <a:lvl5pPr indent="0" lvl="4" marL="1828800" marR="0" rtl="0" algn="l">
              <a:lnSpc>
                <a:spcPct val="90000"/>
              </a:lnSpc>
              <a:spcBef>
                <a:spcPts val="500"/>
              </a:spcBef>
              <a:spcAft>
                <a:spcPts val="0"/>
              </a:spcAft>
              <a:buClr>
                <a:schemeClr val="dk1"/>
              </a:buClr>
              <a:buFont typeface="Arial"/>
              <a:buNone/>
              <a:defRPr b="0" i="0" sz="2000" u="none" cap="none" strike="noStrike">
                <a:solidFill>
                  <a:schemeClr val="dk1"/>
                </a:solidFill>
                <a:latin typeface="Calibri"/>
                <a:ea typeface="Calibri"/>
                <a:cs typeface="Calibri"/>
                <a:sym typeface="Calibri"/>
              </a:defRPr>
            </a:lvl5pPr>
            <a:lvl6pPr indent="0" lvl="5" marL="2286000" marR="0" rtl="0" algn="l">
              <a:lnSpc>
                <a:spcPct val="90000"/>
              </a:lnSpc>
              <a:spcBef>
                <a:spcPts val="500"/>
              </a:spcBef>
              <a:spcAft>
                <a:spcPts val="0"/>
              </a:spcAft>
              <a:buClr>
                <a:schemeClr val="dk1"/>
              </a:buClr>
              <a:buFont typeface="Arial"/>
              <a:buNone/>
              <a:defRPr b="0" i="0" sz="2000" u="none" cap="none" strike="noStrike">
                <a:solidFill>
                  <a:schemeClr val="dk1"/>
                </a:solidFill>
                <a:latin typeface="Calibri"/>
                <a:ea typeface="Calibri"/>
                <a:cs typeface="Calibri"/>
                <a:sym typeface="Calibri"/>
              </a:defRPr>
            </a:lvl6pPr>
            <a:lvl7pPr indent="0" lvl="6" marL="2743200" marR="0" rtl="0" algn="l">
              <a:lnSpc>
                <a:spcPct val="90000"/>
              </a:lnSpc>
              <a:spcBef>
                <a:spcPts val="500"/>
              </a:spcBef>
              <a:spcAft>
                <a:spcPts val="0"/>
              </a:spcAft>
              <a:buClr>
                <a:schemeClr val="dk1"/>
              </a:buClr>
              <a:buFont typeface="Arial"/>
              <a:buNone/>
              <a:defRPr b="0" i="0" sz="2000" u="none" cap="none" strike="noStrike">
                <a:solidFill>
                  <a:schemeClr val="dk1"/>
                </a:solidFill>
                <a:latin typeface="Calibri"/>
                <a:ea typeface="Calibri"/>
                <a:cs typeface="Calibri"/>
                <a:sym typeface="Calibri"/>
              </a:defRPr>
            </a:lvl7pPr>
            <a:lvl8pPr indent="0" lvl="7" marL="3200400" marR="0" rtl="0" algn="l">
              <a:lnSpc>
                <a:spcPct val="90000"/>
              </a:lnSpc>
              <a:spcBef>
                <a:spcPts val="500"/>
              </a:spcBef>
              <a:spcAft>
                <a:spcPts val="0"/>
              </a:spcAft>
              <a:buClr>
                <a:schemeClr val="dk1"/>
              </a:buClr>
              <a:buFont typeface="Arial"/>
              <a:buNone/>
              <a:defRPr b="0" i="0" sz="2000" u="none" cap="none" strike="noStrike">
                <a:solidFill>
                  <a:schemeClr val="dk1"/>
                </a:solidFill>
                <a:latin typeface="Calibri"/>
                <a:ea typeface="Calibri"/>
                <a:cs typeface="Calibri"/>
                <a:sym typeface="Calibri"/>
              </a:defRPr>
            </a:lvl8pPr>
            <a:lvl9pPr indent="0" lvl="8" marL="3657600" marR="0" rtl="0" algn="l">
              <a:lnSpc>
                <a:spcPct val="90000"/>
              </a:lnSpc>
              <a:spcBef>
                <a:spcPts val="500"/>
              </a:spcBef>
              <a:spcAft>
                <a:spcPts val="0"/>
              </a:spcAft>
              <a:buClr>
                <a:schemeClr val="dk1"/>
              </a:buClr>
              <a:buFont typeface="Arial"/>
              <a:buNone/>
              <a:defRPr b="0" i="0" sz="2000" u="none" cap="none" strike="noStrike">
                <a:solidFill>
                  <a:schemeClr val="dk1"/>
                </a:solidFill>
                <a:latin typeface="Calibri"/>
                <a:ea typeface="Calibri"/>
                <a:cs typeface="Calibri"/>
                <a:sym typeface="Calibri"/>
              </a:defRPr>
            </a:lvl9pPr>
          </a:lstStyle>
          <a:p/>
        </p:txBody>
      </p:sp>
      <p:sp>
        <p:nvSpPr>
          <p:cNvPr id="68" name="Shape 68"/>
          <p:cNvSpPr txBox="1"/>
          <p:nvPr>
            <p:ph idx="1" type="body"/>
          </p:nvPr>
        </p:nvSpPr>
        <p:spPr>
          <a:xfrm>
            <a:off x="629841" y="2057400"/>
            <a:ext cx="2949178" cy="3811588"/>
          </a:xfrm>
          <a:prstGeom prst="rect">
            <a:avLst/>
          </a:prstGeom>
          <a:noFill/>
          <a:ln>
            <a:noFill/>
          </a:ln>
        </p:spPr>
        <p:txBody>
          <a:bodyPr anchorCtr="0" anchor="t" bIns="91425" lIns="91425" rIns="91425" tIns="91425"/>
          <a:lstStyle>
            <a:lvl1pPr indent="0" lvl="0" marL="0" marR="0" rtl="0" algn="l">
              <a:lnSpc>
                <a:spcPct val="90000"/>
              </a:lnSpc>
              <a:spcBef>
                <a:spcPts val="1000"/>
              </a:spcBef>
              <a:spcAft>
                <a:spcPts val="0"/>
              </a:spcAft>
              <a:buClr>
                <a:schemeClr val="dk1"/>
              </a:buClr>
              <a:buFont typeface="Arial"/>
              <a:buNone/>
              <a:defRPr b="0" i="0" sz="1600" u="none" cap="none" strike="noStrike">
                <a:solidFill>
                  <a:schemeClr val="dk1"/>
                </a:solidFill>
                <a:latin typeface="Calibri"/>
                <a:ea typeface="Calibri"/>
                <a:cs typeface="Calibri"/>
                <a:sym typeface="Calibri"/>
              </a:defRPr>
            </a:lvl1pPr>
            <a:lvl2pPr indent="0" lvl="1" marL="457200" marR="0" rtl="0" algn="l">
              <a:lnSpc>
                <a:spcPct val="90000"/>
              </a:lnSpc>
              <a:spcBef>
                <a:spcPts val="500"/>
              </a:spcBef>
              <a:spcAft>
                <a:spcPts val="0"/>
              </a:spcAft>
              <a:buClr>
                <a:schemeClr val="dk1"/>
              </a:buClr>
              <a:buFont typeface="Arial"/>
              <a:buNone/>
              <a:defRPr b="0" i="0" sz="1400" u="none" cap="none" strike="noStrike">
                <a:solidFill>
                  <a:schemeClr val="dk1"/>
                </a:solidFill>
                <a:latin typeface="Calibri"/>
                <a:ea typeface="Calibri"/>
                <a:cs typeface="Calibri"/>
                <a:sym typeface="Calibri"/>
              </a:defRPr>
            </a:lvl2pPr>
            <a:lvl3pPr indent="0" lvl="2" marL="914400" marR="0" rtl="0" algn="l">
              <a:lnSpc>
                <a:spcPct val="90000"/>
              </a:lnSpc>
              <a:spcBef>
                <a:spcPts val="500"/>
              </a:spcBef>
              <a:spcAft>
                <a:spcPts val="0"/>
              </a:spcAft>
              <a:buClr>
                <a:schemeClr val="dk1"/>
              </a:buClr>
              <a:buFont typeface="Arial"/>
              <a:buNone/>
              <a:defRPr b="0" i="0" sz="1200" u="none" cap="none" strike="noStrike">
                <a:solidFill>
                  <a:schemeClr val="dk1"/>
                </a:solidFill>
                <a:latin typeface="Calibri"/>
                <a:ea typeface="Calibri"/>
                <a:cs typeface="Calibri"/>
                <a:sym typeface="Calibri"/>
              </a:defRPr>
            </a:lvl3pPr>
            <a:lvl4pPr indent="0" lvl="3" marL="1371600" marR="0" rtl="0" algn="l">
              <a:lnSpc>
                <a:spcPct val="90000"/>
              </a:lnSpc>
              <a:spcBef>
                <a:spcPts val="500"/>
              </a:spcBef>
              <a:spcAft>
                <a:spcPts val="0"/>
              </a:spcAft>
              <a:buClr>
                <a:schemeClr val="dk1"/>
              </a:buClr>
              <a:buFont typeface="Arial"/>
              <a:buNone/>
              <a:defRPr b="0" i="0" sz="1000" u="none" cap="none" strike="noStrike">
                <a:solidFill>
                  <a:schemeClr val="dk1"/>
                </a:solidFill>
                <a:latin typeface="Calibri"/>
                <a:ea typeface="Calibri"/>
                <a:cs typeface="Calibri"/>
                <a:sym typeface="Calibri"/>
              </a:defRPr>
            </a:lvl4pPr>
            <a:lvl5pPr indent="0" lvl="4" marL="1828800" marR="0" rtl="0" algn="l">
              <a:lnSpc>
                <a:spcPct val="90000"/>
              </a:lnSpc>
              <a:spcBef>
                <a:spcPts val="500"/>
              </a:spcBef>
              <a:spcAft>
                <a:spcPts val="0"/>
              </a:spcAft>
              <a:buClr>
                <a:schemeClr val="dk1"/>
              </a:buClr>
              <a:buFont typeface="Arial"/>
              <a:buNone/>
              <a:defRPr b="0" i="0" sz="1000" u="none" cap="none" strike="noStrike">
                <a:solidFill>
                  <a:schemeClr val="dk1"/>
                </a:solidFill>
                <a:latin typeface="Calibri"/>
                <a:ea typeface="Calibri"/>
                <a:cs typeface="Calibri"/>
                <a:sym typeface="Calibri"/>
              </a:defRPr>
            </a:lvl5pPr>
            <a:lvl6pPr indent="0" lvl="5" marL="2286000" marR="0" rtl="0" algn="l">
              <a:lnSpc>
                <a:spcPct val="90000"/>
              </a:lnSpc>
              <a:spcBef>
                <a:spcPts val="500"/>
              </a:spcBef>
              <a:spcAft>
                <a:spcPts val="0"/>
              </a:spcAft>
              <a:buClr>
                <a:schemeClr val="dk1"/>
              </a:buClr>
              <a:buFont typeface="Arial"/>
              <a:buNone/>
              <a:defRPr b="0" i="0" sz="1000" u="none" cap="none" strike="noStrike">
                <a:solidFill>
                  <a:schemeClr val="dk1"/>
                </a:solidFill>
                <a:latin typeface="Calibri"/>
                <a:ea typeface="Calibri"/>
                <a:cs typeface="Calibri"/>
                <a:sym typeface="Calibri"/>
              </a:defRPr>
            </a:lvl6pPr>
            <a:lvl7pPr indent="0" lvl="6" marL="2743200" marR="0" rtl="0" algn="l">
              <a:lnSpc>
                <a:spcPct val="90000"/>
              </a:lnSpc>
              <a:spcBef>
                <a:spcPts val="500"/>
              </a:spcBef>
              <a:spcAft>
                <a:spcPts val="0"/>
              </a:spcAft>
              <a:buClr>
                <a:schemeClr val="dk1"/>
              </a:buClr>
              <a:buFont typeface="Arial"/>
              <a:buNone/>
              <a:defRPr b="0" i="0" sz="1000" u="none" cap="none" strike="noStrike">
                <a:solidFill>
                  <a:schemeClr val="dk1"/>
                </a:solidFill>
                <a:latin typeface="Calibri"/>
                <a:ea typeface="Calibri"/>
                <a:cs typeface="Calibri"/>
                <a:sym typeface="Calibri"/>
              </a:defRPr>
            </a:lvl7pPr>
            <a:lvl8pPr indent="0" lvl="7" marL="3200400" marR="0" rtl="0" algn="l">
              <a:lnSpc>
                <a:spcPct val="90000"/>
              </a:lnSpc>
              <a:spcBef>
                <a:spcPts val="500"/>
              </a:spcBef>
              <a:spcAft>
                <a:spcPts val="0"/>
              </a:spcAft>
              <a:buClr>
                <a:schemeClr val="dk1"/>
              </a:buClr>
              <a:buFont typeface="Arial"/>
              <a:buNone/>
              <a:defRPr b="0" i="0" sz="1000" u="none" cap="none" strike="noStrike">
                <a:solidFill>
                  <a:schemeClr val="dk1"/>
                </a:solidFill>
                <a:latin typeface="Calibri"/>
                <a:ea typeface="Calibri"/>
                <a:cs typeface="Calibri"/>
                <a:sym typeface="Calibri"/>
              </a:defRPr>
            </a:lvl8pPr>
            <a:lvl9pPr indent="0" lvl="8" marL="3657600" marR="0" rtl="0" algn="l">
              <a:lnSpc>
                <a:spcPct val="90000"/>
              </a:lnSpc>
              <a:spcBef>
                <a:spcPts val="500"/>
              </a:spcBef>
              <a:spcAft>
                <a:spcPts val="0"/>
              </a:spcAft>
              <a:buClr>
                <a:schemeClr val="dk1"/>
              </a:buClr>
              <a:buFont typeface="Arial"/>
              <a:buNone/>
              <a:defRPr b="0" i="0" sz="1000" u="none" cap="none" strike="noStrike">
                <a:solidFill>
                  <a:schemeClr val="dk1"/>
                </a:solidFill>
                <a:latin typeface="Calibri"/>
                <a:ea typeface="Calibri"/>
                <a:cs typeface="Calibri"/>
                <a:sym typeface="Calibri"/>
              </a:defRPr>
            </a:lvl9pPr>
          </a:lstStyle>
          <a:p/>
        </p:txBody>
      </p:sp>
      <p:sp>
        <p:nvSpPr>
          <p:cNvPr id="69" name="Shape 69"/>
          <p:cNvSpPr txBox="1"/>
          <p:nvPr>
            <p:ph idx="10" type="dt"/>
          </p:nvPr>
        </p:nvSpPr>
        <p:spPr>
          <a:xfrm>
            <a:off x="628650" y="6356351"/>
            <a:ext cx="2057400" cy="365125"/>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4572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6pPr>
            <a:lvl7pPr indent="0" lvl="6" marL="27432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7pPr>
            <a:lvl8pPr indent="0" lvl="7" marL="32004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8pPr>
            <a:lvl9pPr indent="0" lvl="8" marL="36576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9pPr>
          </a:lstStyle>
          <a:p/>
        </p:txBody>
      </p:sp>
      <p:sp>
        <p:nvSpPr>
          <p:cNvPr id="70" name="Shape 70"/>
          <p:cNvSpPr txBox="1"/>
          <p:nvPr>
            <p:ph idx="11" type="ftr"/>
          </p:nvPr>
        </p:nvSpPr>
        <p:spPr>
          <a:xfrm>
            <a:off x="3028950" y="6356351"/>
            <a:ext cx="3086098" cy="365125"/>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4572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6pPr>
            <a:lvl7pPr indent="0" lvl="6" marL="27432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7pPr>
            <a:lvl8pPr indent="0" lvl="7" marL="32004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8pPr>
            <a:lvl9pPr indent="0" lvl="8" marL="36576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9pPr>
          </a:lstStyle>
          <a:p/>
        </p:txBody>
      </p:sp>
      <p:sp>
        <p:nvSpPr>
          <p:cNvPr id="71" name="Shape 71"/>
          <p:cNvSpPr txBox="1"/>
          <p:nvPr>
            <p:ph idx="12" type="sldNum"/>
          </p:nvPr>
        </p:nvSpPr>
        <p:spPr>
          <a:xfrm>
            <a:off x="6457950" y="6356351"/>
            <a:ext cx="2057400"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Arial"/>
              <a:buNone/>
            </a:pPr>
            <a:fld id="{00000000-1234-1234-1234-123412341234}" type="slidenum">
              <a:rPr b="0" i="0" lang="en-US" sz="1200" u="none" cap="none" strike="noStrike">
                <a:solidFill>
                  <a:srgbClr val="888888"/>
                </a:solidFill>
                <a:latin typeface="Arial"/>
                <a:ea typeface="Arial"/>
                <a:cs typeface="Arial"/>
                <a:sym typeface="Arial"/>
              </a:rPr>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5.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0" Type="http://schemas.openxmlformats.org/officeDocument/2006/relationships/slideLayout" Target="../slideLayouts/slideLayout21.xml"/><Relationship Id="rId13" Type="http://schemas.openxmlformats.org/officeDocument/2006/relationships/theme" Target="../theme/theme2.xml"/><Relationship Id="rId12" Type="http://schemas.openxmlformats.org/officeDocument/2006/relationships/slideLayout" Target="../slideLayouts/slideLayout23.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4.xml"/><Relationship Id="rId10" Type="http://schemas.openxmlformats.org/officeDocument/2006/relationships/slideLayout" Target="../slideLayouts/slideLayout33.xml"/><Relationship Id="rId12" Type="http://schemas.openxmlformats.org/officeDocument/2006/relationships/theme" Target="../theme/theme6.xml"/><Relationship Id="rId1" Type="http://schemas.openxmlformats.org/officeDocument/2006/relationships/slideLayout" Target="../slideLayouts/slideLayout24.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9" Type="http://schemas.openxmlformats.org/officeDocument/2006/relationships/slideLayout" Target="../slideLayouts/slideLayout32.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5.xml"/><Relationship Id="rId10" Type="http://schemas.openxmlformats.org/officeDocument/2006/relationships/slideLayout" Target="../slideLayouts/slideLayout44.xml"/><Relationship Id="rId12" Type="http://schemas.openxmlformats.org/officeDocument/2006/relationships/theme" Target="../theme/theme3.xml"/><Relationship Id="rId1" Type="http://schemas.openxmlformats.org/officeDocument/2006/relationships/slideLayout" Target="../slideLayouts/slideLayout35.xml"/><Relationship Id="rId2" Type="http://schemas.openxmlformats.org/officeDocument/2006/relationships/slideLayout" Target="../slideLayouts/slideLayout36.xml"/><Relationship Id="rId3" Type="http://schemas.openxmlformats.org/officeDocument/2006/relationships/slideLayout" Target="../slideLayouts/slideLayout37.xml"/><Relationship Id="rId4" Type="http://schemas.openxmlformats.org/officeDocument/2006/relationships/slideLayout" Target="../slideLayouts/slideLayout38.xml"/><Relationship Id="rId9" Type="http://schemas.openxmlformats.org/officeDocument/2006/relationships/slideLayout" Target="../slideLayouts/slideLayout43.xml"/><Relationship Id="rId5" Type="http://schemas.openxmlformats.org/officeDocument/2006/relationships/slideLayout" Target="../slideLayouts/slideLayout39.xml"/><Relationship Id="rId6" Type="http://schemas.openxmlformats.org/officeDocument/2006/relationships/slideLayout" Target="../slideLayouts/slideLayout40.xml"/><Relationship Id="rId7" Type="http://schemas.openxmlformats.org/officeDocument/2006/relationships/slideLayout" Target="../slideLayouts/slideLayout41.xml"/><Relationship Id="rId8"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20" Type="http://schemas.openxmlformats.org/officeDocument/2006/relationships/slideLayout" Target="../slideLayouts/slideLayout64.xml"/><Relationship Id="rId11" Type="http://schemas.openxmlformats.org/officeDocument/2006/relationships/slideLayout" Target="../slideLayouts/slideLayout55.xml"/><Relationship Id="rId22" Type="http://schemas.openxmlformats.org/officeDocument/2006/relationships/theme" Target="../theme/theme7.xml"/><Relationship Id="rId10" Type="http://schemas.openxmlformats.org/officeDocument/2006/relationships/slideLayout" Target="../slideLayouts/slideLayout54.xml"/><Relationship Id="rId21" Type="http://schemas.openxmlformats.org/officeDocument/2006/relationships/slideLayout" Target="../slideLayouts/slideLayout65.xml"/><Relationship Id="rId13" Type="http://schemas.openxmlformats.org/officeDocument/2006/relationships/slideLayout" Target="../slideLayouts/slideLayout57.xml"/><Relationship Id="rId12" Type="http://schemas.openxmlformats.org/officeDocument/2006/relationships/slideLayout" Target="../slideLayouts/slideLayout56.xml"/><Relationship Id="rId1" Type="http://schemas.openxmlformats.org/officeDocument/2006/relationships/image" Target="../media/image15.png"/><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5" Type="http://schemas.openxmlformats.org/officeDocument/2006/relationships/slideLayout" Target="../slideLayouts/slideLayout59.xml"/><Relationship Id="rId14" Type="http://schemas.openxmlformats.org/officeDocument/2006/relationships/slideLayout" Target="../slideLayouts/slideLayout58.xml"/><Relationship Id="rId17" Type="http://schemas.openxmlformats.org/officeDocument/2006/relationships/slideLayout" Target="../slideLayouts/slideLayout61.xml"/><Relationship Id="rId16" Type="http://schemas.openxmlformats.org/officeDocument/2006/relationships/slideLayout" Target="../slideLayouts/slideLayout60.xml"/><Relationship Id="rId5" Type="http://schemas.openxmlformats.org/officeDocument/2006/relationships/slideLayout" Target="../slideLayouts/slideLayout49.xml"/><Relationship Id="rId19" Type="http://schemas.openxmlformats.org/officeDocument/2006/relationships/slideLayout" Target="../slideLayouts/slideLayout63.xml"/><Relationship Id="rId6" Type="http://schemas.openxmlformats.org/officeDocument/2006/relationships/slideLayout" Target="../slideLayouts/slideLayout50.xml"/><Relationship Id="rId18" Type="http://schemas.openxmlformats.org/officeDocument/2006/relationships/slideLayout" Target="../slideLayouts/slideLayout62.xml"/><Relationship Id="rId7" Type="http://schemas.openxmlformats.org/officeDocument/2006/relationships/slideLayout" Target="../slideLayouts/slideLayout51.xml"/><Relationship Id="rId8" Type="http://schemas.openxmlformats.org/officeDocument/2006/relationships/slideLayout" Target="../slideLayouts/slideLayout52.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76.xml"/><Relationship Id="rId10" Type="http://schemas.openxmlformats.org/officeDocument/2006/relationships/slideLayout" Target="../slideLayouts/slideLayout75.xml"/><Relationship Id="rId12" Type="http://schemas.openxmlformats.org/officeDocument/2006/relationships/theme" Target="../theme/theme4.xml"/><Relationship Id="rId1" Type="http://schemas.openxmlformats.org/officeDocument/2006/relationships/slideLayout" Target="../slideLayouts/slideLayout66.xml"/><Relationship Id="rId2" Type="http://schemas.openxmlformats.org/officeDocument/2006/relationships/slideLayout" Target="../slideLayouts/slideLayout67.xml"/><Relationship Id="rId3" Type="http://schemas.openxmlformats.org/officeDocument/2006/relationships/slideLayout" Target="../slideLayouts/slideLayout68.xml"/><Relationship Id="rId4" Type="http://schemas.openxmlformats.org/officeDocument/2006/relationships/slideLayout" Target="../slideLayouts/slideLayout69.xml"/><Relationship Id="rId9" Type="http://schemas.openxmlformats.org/officeDocument/2006/relationships/slideLayout" Target="../slideLayouts/slideLayout74.xml"/><Relationship Id="rId5" Type="http://schemas.openxmlformats.org/officeDocument/2006/relationships/slideLayout" Target="../slideLayouts/slideLayout70.xml"/><Relationship Id="rId6" Type="http://schemas.openxmlformats.org/officeDocument/2006/relationships/slideLayout" Target="../slideLayouts/slideLayout71.xml"/><Relationship Id="rId7" Type="http://schemas.openxmlformats.org/officeDocument/2006/relationships/slideLayout" Target="../slideLayouts/slideLayout72.xml"/><Relationship Id="rId8" Type="http://schemas.openxmlformats.org/officeDocument/2006/relationships/slideLayout" Target="../slideLayouts/slideLayout7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9" name="Shape 9"/>
        <p:cNvGrpSpPr/>
        <p:nvPr/>
      </p:nvGrpSpPr>
      <p:grpSpPr>
        <a:xfrm>
          <a:off x="0" y="0"/>
          <a:ext cx="0" cy="0"/>
          <a:chOff x="0" y="0"/>
          <a:chExt cx="0" cy="0"/>
        </a:xfrm>
      </p:grpSpPr>
      <p:sp>
        <p:nvSpPr>
          <p:cNvPr id="10" name="Shape 10"/>
          <p:cNvSpPr txBox="1"/>
          <p:nvPr>
            <p:ph type="title"/>
          </p:nvPr>
        </p:nvSpPr>
        <p:spPr>
          <a:xfrm>
            <a:off x="628650" y="365127"/>
            <a:ext cx="7886700" cy="1325562"/>
          </a:xfrm>
          <a:prstGeom prst="rect">
            <a:avLst/>
          </a:prstGeom>
          <a:noFill/>
          <a:ln>
            <a:noFill/>
          </a:ln>
        </p:spPr>
        <p:txBody>
          <a:bodyPr anchorCtr="0" anchor="ctr" bIns="91425" lIns="91425" rIns="91425" tIns="91425"/>
          <a:lstStyle>
            <a:lvl1pPr indent="0" lvl="0" marL="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1pPr>
            <a:lvl2pPr indent="0" lvl="1" marL="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2pPr>
            <a:lvl3pPr indent="0" lvl="2" marL="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3pPr>
            <a:lvl4pPr indent="0" lvl="3" marL="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4pPr>
            <a:lvl5pPr indent="0" lvl="4" marL="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5pPr>
            <a:lvl6pPr indent="0" lvl="5" marL="45720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6pPr>
            <a:lvl7pPr indent="0" lvl="6" marL="91440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7pPr>
            <a:lvl8pPr indent="0" lvl="7" marL="137160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8pPr>
            <a:lvl9pPr indent="0" lvl="8" marL="1828800" marR="0" rtl="0" algn="l">
              <a:lnSpc>
                <a:spcPct val="90000"/>
              </a:lnSpc>
              <a:spcBef>
                <a:spcPts val="0"/>
              </a:spcBef>
              <a:spcAft>
                <a:spcPts val="0"/>
              </a:spcAft>
              <a:buClr>
                <a:schemeClr val="dk1"/>
              </a:buClr>
              <a:buFont typeface="Calibri"/>
              <a:buNone/>
              <a:defRPr b="0" i="0" sz="4400" u="none" cap="none" strike="noStrike">
                <a:solidFill>
                  <a:schemeClr val="dk1"/>
                </a:solidFill>
                <a:latin typeface="Calibri"/>
                <a:ea typeface="Calibri"/>
                <a:cs typeface="Calibri"/>
                <a:sym typeface="Calibri"/>
              </a:defRPr>
            </a:lvl9pPr>
          </a:lstStyle>
          <a:p/>
        </p:txBody>
      </p:sp>
      <p:sp>
        <p:nvSpPr>
          <p:cNvPr id="11" name="Shape 11"/>
          <p:cNvSpPr txBox="1"/>
          <p:nvPr>
            <p:ph idx="1" type="body"/>
          </p:nvPr>
        </p:nvSpPr>
        <p:spPr>
          <a:xfrm>
            <a:off x="628650" y="1825625"/>
            <a:ext cx="7886700" cy="4351338"/>
          </a:xfrm>
          <a:prstGeom prst="rect">
            <a:avLst/>
          </a:prstGeom>
          <a:noFill/>
          <a:ln>
            <a:noFill/>
          </a:ln>
        </p:spPr>
        <p:txBody>
          <a:bodyPr anchorCtr="0" anchor="t" bIns="91425" lIns="91425" rIns="91425" tIns="91425"/>
          <a:lstStyle>
            <a:lvl1pPr indent="127000" lvl="0" marL="228600" marR="0" rtl="0" algn="l">
              <a:lnSpc>
                <a:spcPct val="90000"/>
              </a:lnSpc>
              <a:spcBef>
                <a:spcPts val="1000"/>
              </a:spcBef>
              <a:spcAft>
                <a:spcPts val="0"/>
              </a:spcAft>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spcAft>
                <a:spcPts val="0"/>
              </a:spcAft>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25400" lvl="2" marL="1143000" marR="0" rtl="0" algn="l">
              <a:lnSpc>
                <a:spcPct val="90000"/>
              </a:lnSpc>
              <a:spcBef>
                <a:spcPts val="500"/>
              </a:spcBef>
              <a:spcAft>
                <a:spcPts val="0"/>
              </a:spcAft>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0" lvl="3" marL="16002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0" lvl="4" marL="20574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0" lvl="5" marL="25146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0" lvl="6" marL="29718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0" lvl="7" marL="34290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0" lvl="8" marL="3886200" marR="0" rtl="0" algn="l">
              <a:lnSpc>
                <a:spcPct val="90000"/>
              </a:lnSpc>
              <a:spcBef>
                <a:spcPts val="500"/>
              </a:spcBef>
              <a:spcAft>
                <a:spcPts val="0"/>
              </a:spcAft>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Shape 12"/>
          <p:cNvSpPr txBox="1"/>
          <p:nvPr>
            <p:ph idx="10" type="dt"/>
          </p:nvPr>
        </p:nvSpPr>
        <p:spPr>
          <a:xfrm>
            <a:off x="628650" y="6356351"/>
            <a:ext cx="2057400" cy="365125"/>
          </a:xfrm>
          <a:prstGeom prst="rect">
            <a:avLst/>
          </a:prstGeom>
          <a:noFill/>
          <a:ln>
            <a:noFill/>
          </a:ln>
        </p:spPr>
        <p:txBody>
          <a:bodyPr anchorCtr="0" anchor="ctr" bIns="91425" lIns="91425" rIns="91425" tIns="91425"/>
          <a:lstStyle>
            <a:lvl1pPr indent="0" lvl="0" marL="0" marR="0" rtl="0" algn="l">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4572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6pPr>
            <a:lvl7pPr indent="0" lvl="6" marL="27432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7pPr>
            <a:lvl8pPr indent="0" lvl="7" marL="32004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8pPr>
            <a:lvl9pPr indent="0" lvl="8" marL="36576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9pPr>
          </a:lstStyle>
          <a:p/>
        </p:txBody>
      </p:sp>
      <p:sp>
        <p:nvSpPr>
          <p:cNvPr id="13" name="Shape 13"/>
          <p:cNvSpPr txBox="1"/>
          <p:nvPr>
            <p:ph idx="11" type="ftr"/>
          </p:nvPr>
        </p:nvSpPr>
        <p:spPr>
          <a:xfrm>
            <a:off x="3028950" y="6356351"/>
            <a:ext cx="3086098" cy="365125"/>
          </a:xfrm>
          <a:prstGeom prst="rect">
            <a:avLst/>
          </a:prstGeom>
          <a:noFill/>
          <a:ln>
            <a:noFill/>
          </a:ln>
        </p:spPr>
        <p:txBody>
          <a:bodyPr anchorCtr="0" anchor="ctr" bIns="91425" lIns="91425" rIns="91425" tIns="91425"/>
          <a:lstStyle>
            <a:lvl1pPr indent="0" lvl="0"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4572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6pPr>
            <a:lvl7pPr indent="0" lvl="6" marL="27432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7pPr>
            <a:lvl8pPr indent="0" lvl="7" marL="32004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8pPr>
            <a:lvl9pPr indent="0" lvl="8" marL="3657600" marR="0" rtl="0" algn="l">
              <a:lnSpc>
                <a:spcPct val="100000"/>
              </a:lnSpc>
              <a:spcBef>
                <a:spcPts val="0"/>
              </a:spcBef>
              <a:spcAft>
                <a:spcPts val="0"/>
              </a:spcAft>
              <a:buClr>
                <a:schemeClr val="dk1"/>
              </a:buClr>
              <a:buFont typeface="Arial"/>
              <a:buNone/>
              <a:defRPr b="0" i="0" sz="2000" u="none" cap="none" strike="noStrike">
                <a:solidFill>
                  <a:schemeClr val="dk1"/>
                </a:solidFill>
                <a:latin typeface="Arial"/>
                <a:ea typeface="Arial"/>
                <a:cs typeface="Arial"/>
                <a:sym typeface="Arial"/>
              </a:defRPr>
            </a:lvl9pPr>
          </a:lstStyle>
          <a:p/>
        </p:txBody>
      </p:sp>
      <p:sp>
        <p:nvSpPr>
          <p:cNvPr id="14" name="Shape 14"/>
          <p:cNvSpPr txBox="1"/>
          <p:nvPr>
            <p:ph idx="12" type="sldNum"/>
          </p:nvPr>
        </p:nvSpPr>
        <p:spPr>
          <a:xfrm>
            <a:off x="6457950" y="6356351"/>
            <a:ext cx="2057400" cy="365125"/>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Arial"/>
              <a:buNone/>
            </a:pPr>
            <a:fld id="{00000000-1234-1234-1234-123412341234}" type="slidenum">
              <a:rPr b="0" i="0" lang="en-US" sz="1200" u="none" cap="none" strike="noStrike">
                <a:solidFill>
                  <a:srgbClr val="888888"/>
                </a:solidFill>
                <a:latin typeface="Arial"/>
                <a:ea typeface="Arial"/>
                <a:cs typeface="Arial"/>
                <a:sym typeface="Arial"/>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4" name="Shape 84"/>
        <p:cNvGrpSpPr/>
        <p:nvPr/>
      </p:nvGrpSpPr>
      <p:grpSpPr>
        <a:xfrm>
          <a:off x="0" y="0"/>
          <a:ext cx="0" cy="0"/>
          <a:chOff x="0" y="0"/>
          <a:chExt cx="0" cy="0"/>
        </a:xfrm>
      </p:grpSpPr>
      <p:sp>
        <p:nvSpPr>
          <p:cNvPr id="85" name="Shape 85"/>
          <p:cNvSpPr txBox="1"/>
          <p:nvPr>
            <p:ph type="title"/>
          </p:nvPr>
        </p:nvSpPr>
        <p:spPr>
          <a:xfrm>
            <a:off x="457171" y="273352"/>
            <a:ext cx="8228700" cy="1145100"/>
          </a:xfrm>
          <a:prstGeom prst="rect">
            <a:avLst/>
          </a:prstGeom>
          <a:noFill/>
          <a:ln>
            <a:noFill/>
          </a:ln>
        </p:spPr>
        <p:txBody>
          <a:bodyPr anchorCtr="0" anchor="ctr" bIns="82925" lIns="82925" rIns="82925" tIns="82925"/>
          <a:lstStyle>
            <a:lvl1pPr indent="0" lvl="0" marL="0" marR="0" rtl="0" algn="l">
              <a:spcBef>
                <a:spcPts val="0"/>
              </a:spcBef>
              <a:buSzPct val="81250"/>
              <a:buNone/>
              <a:defRPr b="0" i="0" sz="1600" u="none" cap="none" strike="noStrike"/>
            </a:lvl1pPr>
            <a:lvl2pPr indent="0" lvl="1" marL="0" marR="0" rtl="0" algn="l">
              <a:spcBef>
                <a:spcPts val="0"/>
              </a:spcBef>
              <a:buSzPct val="81250"/>
              <a:buNone/>
              <a:defRPr b="0" i="0" sz="1600" u="none" cap="none" strike="noStrike"/>
            </a:lvl2pPr>
            <a:lvl3pPr indent="0" lvl="2" marL="0" marR="0" rtl="0" algn="l">
              <a:spcBef>
                <a:spcPts val="0"/>
              </a:spcBef>
              <a:buSzPct val="81250"/>
              <a:buNone/>
              <a:defRPr b="0" i="0" sz="1600" u="none" cap="none" strike="noStrike"/>
            </a:lvl3pPr>
            <a:lvl4pPr indent="0" lvl="3" marL="0" marR="0" rtl="0" algn="l">
              <a:spcBef>
                <a:spcPts val="0"/>
              </a:spcBef>
              <a:buSzPct val="81250"/>
              <a:buNone/>
              <a:defRPr b="0" i="0" sz="1600" u="none" cap="none" strike="noStrike"/>
            </a:lvl4pPr>
            <a:lvl5pPr indent="0" lvl="4" marL="0" marR="0" rtl="0" algn="l">
              <a:spcBef>
                <a:spcPts val="0"/>
              </a:spcBef>
              <a:buSzPct val="81250"/>
              <a:buNone/>
              <a:defRPr b="0" i="0" sz="1600" u="none" cap="none" strike="noStrike"/>
            </a:lvl5pPr>
            <a:lvl6pPr indent="0" lvl="5" marL="0" marR="0" rtl="0" algn="l">
              <a:spcBef>
                <a:spcPts val="0"/>
              </a:spcBef>
              <a:buSzPct val="81250"/>
              <a:buNone/>
              <a:defRPr b="0" i="0" sz="1600" u="none" cap="none" strike="noStrike"/>
            </a:lvl6pPr>
            <a:lvl7pPr indent="0" lvl="6" marL="0" marR="0" rtl="0" algn="l">
              <a:spcBef>
                <a:spcPts val="0"/>
              </a:spcBef>
              <a:buSzPct val="81250"/>
              <a:buNone/>
              <a:defRPr b="0" i="0" sz="1600" u="none" cap="none" strike="noStrike"/>
            </a:lvl7pPr>
            <a:lvl8pPr indent="0" lvl="7" marL="0" marR="0" rtl="0" algn="l">
              <a:spcBef>
                <a:spcPts val="0"/>
              </a:spcBef>
              <a:buSzPct val="81250"/>
              <a:buNone/>
              <a:defRPr b="0" i="0" sz="1600" u="none" cap="none" strike="noStrike"/>
            </a:lvl8pPr>
            <a:lvl9pPr indent="0" lvl="8" marL="0" marR="0" rtl="0" algn="l">
              <a:spcBef>
                <a:spcPts val="0"/>
              </a:spcBef>
              <a:buSzPct val="81250"/>
              <a:buNone/>
              <a:defRPr b="0" i="0" sz="1600" u="none" cap="none" strike="noStrike"/>
            </a:lvl9pPr>
          </a:lstStyle>
          <a:p/>
        </p:txBody>
      </p:sp>
      <p:sp>
        <p:nvSpPr>
          <p:cNvPr id="86" name="Shape 86"/>
          <p:cNvSpPr txBox="1"/>
          <p:nvPr>
            <p:ph idx="1" type="body"/>
          </p:nvPr>
        </p:nvSpPr>
        <p:spPr>
          <a:xfrm>
            <a:off x="457171" y="1604841"/>
            <a:ext cx="8046000" cy="3977700"/>
          </a:xfrm>
          <a:prstGeom prst="rect">
            <a:avLst/>
          </a:prstGeom>
          <a:noFill/>
          <a:ln>
            <a:noFill/>
          </a:ln>
        </p:spPr>
        <p:txBody>
          <a:bodyPr anchorCtr="0" anchor="t" bIns="82925" lIns="82925" rIns="82925" tIns="82925"/>
          <a:lstStyle>
            <a:lvl1pPr indent="0" lvl="0" marL="0" marR="0" rtl="0" algn="l">
              <a:spcBef>
                <a:spcPts val="0"/>
              </a:spcBef>
              <a:buSzPct val="81250"/>
              <a:buNone/>
              <a:defRPr b="0" i="0" sz="1600" u="none" cap="none" strike="noStrike"/>
            </a:lvl1pPr>
            <a:lvl2pPr indent="0" lvl="1" marL="419100" marR="0" rtl="0" algn="l">
              <a:spcBef>
                <a:spcPts val="0"/>
              </a:spcBef>
              <a:buSzPct val="81250"/>
              <a:buNone/>
              <a:defRPr b="0" i="0" sz="1600" u="none" cap="none" strike="noStrike"/>
            </a:lvl2pPr>
            <a:lvl3pPr indent="0" lvl="2" marL="825500" marR="0" rtl="0" algn="l">
              <a:spcBef>
                <a:spcPts val="0"/>
              </a:spcBef>
              <a:buSzPct val="81250"/>
              <a:buNone/>
              <a:defRPr b="0" i="0" sz="1600" u="none" cap="none" strike="noStrike"/>
            </a:lvl3pPr>
            <a:lvl4pPr indent="0" lvl="3" marL="1244600" marR="0" rtl="0" algn="l">
              <a:spcBef>
                <a:spcPts val="0"/>
              </a:spcBef>
              <a:buSzPct val="81250"/>
              <a:buNone/>
              <a:defRPr b="0" i="0" sz="1600" u="none" cap="none" strike="noStrike"/>
            </a:lvl4pPr>
            <a:lvl5pPr indent="0" lvl="4" marL="1663700" marR="0" rtl="0" algn="l">
              <a:spcBef>
                <a:spcPts val="0"/>
              </a:spcBef>
              <a:buSzPct val="81250"/>
              <a:buNone/>
              <a:defRPr b="0" i="0" sz="1600" u="none" cap="none" strike="noStrike"/>
            </a:lvl5pPr>
            <a:lvl6pPr indent="0" lvl="5" marL="2070100" marR="0" rtl="0" algn="l">
              <a:spcBef>
                <a:spcPts val="0"/>
              </a:spcBef>
              <a:buSzPct val="81250"/>
              <a:buNone/>
              <a:defRPr b="0" i="0" sz="1600" u="none" cap="none" strike="noStrike"/>
            </a:lvl6pPr>
            <a:lvl7pPr indent="0" lvl="6" marL="2489200" marR="0" rtl="0" algn="l">
              <a:spcBef>
                <a:spcPts val="0"/>
              </a:spcBef>
              <a:buSzPct val="81250"/>
              <a:buNone/>
              <a:defRPr b="0" i="0" sz="1600" u="none" cap="none" strike="noStrike"/>
            </a:lvl7pPr>
            <a:lvl8pPr indent="0" lvl="7" marL="2908300" marR="0" rtl="0" algn="l">
              <a:spcBef>
                <a:spcPts val="0"/>
              </a:spcBef>
              <a:buSzPct val="81250"/>
              <a:buNone/>
              <a:defRPr b="0" i="0" sz="1600" u="none" cap="none" strike="noStrike"/>
            </a:lvl8pPr>
            <a:lvl9pPr indent="0" lvl="8" marL="3314700" marR="0" rtl="0" algn="l">
              <a:spcBef>
                <a:spcPts val="0"/>
              </a:spcBef>
              <a:buSzPct val="81250"/>
              <a:buNone/>
              <a:defRPr b="0" i="0" sz="1600" u="none" cap="none" strike="noStrike"/>
            </a:lvl9pPr>
          </a:lstStyle>
          <a:p/>
        </p:txBody>
      </p:sp>
      <p:sp>
        <p:nvSpPr>
          <p:cNvPr id="87" name="Shape 87"/>
          <p:cNvSpPr txBox="1"/>
          <p:nvPr>
            <p:ph idx="10" type="dt"/>
          </p:nvPr>
        </p:nvSpPr>
        <p:spPr>
          <a:xfrm>
            <a:off x="457171" y="6247906"/>
            <a:ext cx="2130300" cy="473100"/>
          </a:xfrm>
          <a:prstGeom prst="rect">
            <a:avLst/>
          </a:prstGeom>
          <a:noFill/>
          <a:ln>
            <a:noFill/>
          </a:ln>
        </p:spPr>
        <p:txBody>
          <a:bodyPr anchorCtr="0" anchor="t" bIns="82925" lIns="82925" rIns="82925" tIns="82925"/>
          <a:lstStyle>
            <a:lvl1pPr indent="0" lvl="0" marL="0" marR="0" rtl="0" algn="l">
              <a:spcBef>
                <a:spcPts val="0"/>
              </a:spcBef>
              <a:buSzPct val="81250"/>
              <a:buNone/>
              <a:defRPr b="0" i="0" sz="1600" u="none" cap="none" strike="noStrike"/>
            </a:lvl1pPr>
            <a:lvl2pPr indent="0" lvl="1" marL="419100" marR="0" rtl="0" algn="l">
              <a:spcBef>
                <a:spcPts val="0"/>
              </a:spcBef>
              <a:buSzPct val="81250"/>
              <a:buNone/>
              <a:defRPr b="0" i="0" sz="1600" u="none" cap="none" strike="noStrike"/>
            </a:lvl2pPr>
            <a:lvl3pPr indent="0" lvl="2" marL="825500" marR="0" rtl="0" algn="l">
              <a:spcBef>
                <a:spcPts val="0"/>
              </a:spcBef>
              <a:buSzPct val="81250"/>
              <a:buNone/>
              <a:defRPr b="0" i="0" sz="1600" u="none" cap="none" strike="noStrike"/>
            </a:lvl3pPr>
            <a:lvl4pPr indent="0" lvl="3" marL="1244600" marR="0" rtl="0" algn="l">
              <a:spcBef>
                <a:spcPts val="0"/>
              </a:spcBef>
              <a:buSzPct val="81250"/>
              <a:buNone/>
              <a:defRPr b="0" i="0" sz="1600" u="none" cap="none" strike="noStrike"/>
            </a:lvl4pPr>
            <a:lvl5pPr indent="0" lvl="4" marL="1663700" marR="0" rtl="0" algn="l">
              <a:spcBef>
                <a:spcPts val="0"/>
              </a:spcBef>
              <a:buSzPct val="81250"/>
              <a:buNone/>
              <a:defRPr b="0" i="0" sz="1600" u="none" cap="none" strike="noStrike"/>
            </a:lvl5pPr>
            <a:lvl6pPr indent="0" lvl="5" marL="2070100" marR="0" rtl="0" algn="l">
              <a:spcBef>
                <a:spcPts val="0"/>
              </a:spcBef>
              <a:buSzPct val="81250"/>
              <a:buNone/>
              <a:defRPr b="0" i="0" sz="1600" u="none" cap="none" strike="noStrike"/>
            </a:lvl6pPr>
            <a:lvl7pPr indent="0" lvl="6" marL="2489200" marR="0" rtl="0" algn="l">
              <a:spcBef>
                <a:spcPts val="0"/>
              </a:spcBef>
              <a:buSzPct val="81250"/>
              <a:buNone/>
              <a:defRPr b="0" i="0" sz="1600" u="none" cap="none" strike="noStrike"/>
            </a:lvl7pPr>
            <a:lvl8pPr indent="0" lvl="7" marL="2908300" marR="0" rtl="0" algn="l">
              <a:spcBef>
                <a:spcPts val="0"/>
              </a:spcBef>
              <a:buSzPct val="81250"/>
              <a:buNone/>
              <a:defRPr b="0" i="0" sz="1600" u="none" cap="none" strike="noStrike"/>
            </a:lvl8pPr>
            <a:lvl9pPr indent="0" lvl="8" marL="3314700" marR="0" rtl="0" algn="l">
              <a:spcBef>
                <a:spcPts val="0"/>
              </a:spcBef>
              <a:buSzPct val="81250"/>
              <a:buNone/>
              <a:defRPr b="0" i="0" sz="1600" u="none" cap="none" strike="noStrike"/>
            </a:lvl9pPr>
          </a:lstStyle>
          <a:p/>
        </p:txBody>
      </p:sp>
      <p:sp>
        <p:nvSpPr>
          <p:cNvPr id="88" name="Shape 88"/>
          <p:cNvSpPr txBox="1"/>
          <p:nvPr>
            <p:ph idx="11" type="ftr"/>
          </p:nvPr>
        </p:nvSpPr>
        <p:spPr>
          <a:xfrm>
            <a:off x="3127054" y="6247906"/>
            <a:ext cx="2897999" cy="473100"/>
          </a:xfrm>
          <a:prstGeom prst="rect">
            <a:avLst/>
          </a:prstGeom>
          <a:noFill/>
          <a:ln>
            <a:noFill/>
          </a:ln>
        </p:spPr>
        <p:txBody>
          <a:bodyPr anchorCtr="0" anchor="t" bIns="82925" lIns="82925" rIns="82925" tIns="82925"/>
          <a:lstStyle>
            <a:lvl1pPr indent="0" lvl="0" marL="0" marR="0" rtl="0" algn="l">
              <a:spcBef>
                <a:spcPts val="0"/>
              </a:spcBef>
              <a:buSzPct val="81250"/>
              <a:buNone/>
              <a:defRPr b="0" i="0" sz="1600" u="none" cap="none" strike="noStrike"/>
            </a:lvl1pPr>
            <a:lvl2pPr indent="0" lvl="1" marL="419100" marR="0" rtl="0" algn="l">
              <a:spcBef>
                <a:spcPts val="0"/>
              </a:spcBef>
              <a:buSzPct val="81250"/>
              <a:buNone/>
              <a:defRPr b="0" i="0" sz="1600" u="none" cap="none" strike="noStrike"/>
            </a:lvl2pPr>
            <a:lvl3pPr indent="0" lvl="2" marL="825500" marR="0" rtl="0" algn="l">
              <a:spcBef>
                <a:spcPts val="0"/>
              </a:spcBef>
              <a:buSzPct val="81250"/>
              <a:buNone/>
              <a:defRPr b="0" i="0" sz="1600" u="none" cap="none" strike="noStrike"/>
            </a:lvl3pPr>
            <a:lvl4pPr indent="0" lvl="3" marL="1244600" marR="0" rtl="0" algn="l">
              <a:spcBef>
                <a:spcPts val="0"/>
              </a:spcBef>
              <a:buSzPct val="81250"/>
              <a:buNone/>
              <a:defRPr b="0" i="0" sz="1600" u="none" cap="none" strike="noStrike"/>
            </a:lvl4pPr>
            <a:lvl5pPr indent="0" lvl="4" marL="1663700" marR="0" rtl="0" algn="l">
              <a:spcBef>
                <a:spcPts val="0"/>
              </a:spcBef>
              <a:buSzPct val="81250"/>
              <a:buNone/>
              <a:defRPr b="0" i="0" sz="1600" u="none" cap="none" strike="noStrike"/>
            </a:lvl5pPr>
            <a:lvl6pPr indent="0" lvl="5" marL="2070100" marR="0" rtl="0" algn="l">
              <a:spcBef>
                <a:spcPts val="0"/>
              </a:spcBef>
              <a:buSzPct val="81250"/>
              <a:buNone/>
              <a:defRPr b="0" i="0" sz="1600" u="none" cap="none" strike="noStrike"/>
            </a:lvl6pPr>
            <a:lvl7pPr indent="0" lvl="6" marL="2489200" marR="0" rtl="0" algn="l">
              <a:spcBef>
                <a:spcPts val="0"/>
              </a:spcBef>
              <a:buSzPct val="81250"/>
              <a:buNone/>
              <a:defRPr b="0" i="0" sz="1600" u="none" cap="none" strike="noStrike"/>
            </a:lvl7pPr>
            <a:lvl8pPr indent="0" lvl="7" marL="2908300" marR="0" rtl="0" algn="l">
              <a:spcBef>
                <a:spcPts val="0"/>
              </a:spcBef>
              <a:buSzPct val="81250"/>
              <a:buNone/>
              <a:defRPr b="0" i="0" sz="1600" u="none" cap="none" strike="noStrike"/>
            </a:lvl8pPr>
            <a:lvl9pPr indent="0" lvl="8" marL="3314700" marR="0" rtl="0" algn="l">
              <a:spcBef>
                <a:spcPts val="0"/>
              </a:spcBef>
              <a:buSzPct val="81250"/>
              <a:buNone/>
              <a:defRPr b="0" i="0" sz="1600" u="none" cap="none" strike="noStrike"/>
            </a:lvl9pPr>
          </a:lstStyle>
          <a:p/>
        </p:txBody>
      </p:sp>
      <p:sp>
        <p:nvSpPr>
          <p:cNvPr id="89" name="Shape 89"/>
          <p:cNvSpPr txBox="1"/>
          <p:nvPr>
            <p:ph idx="12" type="sldNum"/>
          </p:nvPr>
        </p:nvSpPr>
        <p:spPr>
          <a:xfrm>
            <a:off x="6555841" y="6247906"/>
            <a:ext cx="2130300" cy="473100"/>
          </a:xfrm>
          <a:prstGeom prst="rect">
            <a:avLst/>
          </a:prstGeom>
          <a:noFill/>
          <a:ln>
            <a:noFill/>
          </a:ln>
        </p:spPr>
        <p:txBody>
          <a:bodyPr anchorCtr="0" anchor="t" bIns="0" lIns="0" rIns="0" tIns="0">
            <a:noAutofit/>
          </a:bodyPr>
          <a:lstStyle/>
          <a:p>
            <a:pPr indent="0" lvl="0" marL="0" marR="0" rtl="0" algn="r">
              <a:spcBef>
                <a:spcPts val="0"/>
              </a:spcBef>
              <a:buSzPct val="25000"/>
              <a:buNone/>
            </a:pPr>
            <a:fld id="{00000000-1234-1234-1234-123412341234}" type="slidenum">
              <a:rPr b="0" i="0" lang="en-US" sz="1300" u="none" cap="none" strike="noStrike">
                <a:solidFill>
                  <a:srgbClr val="000000"/>
                </a:solidFill>
                <a:latin typeface="Times New Roman"/>
                <a:ea typeface="Times New Roman"/>
                <a:cs typeface="Times New Roman"/>
                <a:sym typeface="Times New Roman"/>
              </a:rPr>
              <a:t>‹#›</a:t>
            </a:fld>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136" name="Shape 136"/>
        <p:cNvGrpSpPr/>
        <p:nvPr/>
      </p:nvGrpSpPr>
      <p:grpSpPr>
        <a:xfrm>
          <a:off x="0" y="0"/>
          <a:ext cx="0" cy="0"/>
          <a:chOff x="0" y="0"/>
          <a:chExt cx="0" cy="0"/>
        </a:xfrm>
      </p:grpSpPr>
      <p:sp>
        <p:nvSpPr>
          <p:cNvPr id="137" name="Shape 137"/>
          <p:cNvSpPr txBox="1"/>
          <p:nvPr>
            <p:ph type="title"/>
          </p:nvPr>
        </p:nvSpPr>
        <p:spPr>
          <a:xfrm>
            <a:off x="628650" y="365125"/>
            <a:ext cx="7886700" cy="1325700"/>
          </a:xfrm>
          <a:prstGeom prst="rect">
            <a:avLst/>
          </a:prstGeom>
          <a:noFill/>
          <a:ln>
            <a:noFill/>
          </a:ln>
        </p:spPr>
        <p:txBody>
          <a:bodyPr anchorCtr="0" anchor="ctr" bIns="91425" lIns="91425" rIns="91425" tIns="91425"/>
          <a:lstStyle>
            <a:lvl1pPr indent="0" lvl="0" marL="0" marR="0" rtl="0" algn="l">
              <a:lnSpc>
                <a:spcPct val="90000"/>
              </a:lnSpc>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
        <p:nvSpPr>
          <p:cNvPr id="138" name="Shape 138"/>
          <p:cNvSpPr txBox="1"/>
          <p:nvPr>
            <p:ph idx="1" type="body"/>
          </p:nvPr>
        </p:nvSpPr>
        <p:spPr>
          <a:xfrm>
            <a:off x="628650" y="1825625"/>
            <a:ext cx="7886700" cy="4351200"/>
          </a:xfrm>
          <a:prstGeom prst="rect">
            <a:avLst/>
          </a:prstGeom>
          <a:noFill/>
          <a:ln>
            <a:noFill/>
          </a:ln>
        </p:spPr>
        <p:txBody>
          <a:bodyPr anchorCtr="0" anchor="t" bIns="91425" lIns="91425" rIns="91425" tIns="91425"/>
          <a:lstStyle>
            <a:lvl1pPr indent="-50800" lvl="0" marL="228600" marR="0" rtl="0" algn="l">
              <a:lnSpc>
                <a:spcPct val="90000"/>
              </a:lnSpc>
              <a:spcBef>
                <a:spcPts val="100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1pPr>
            <a:lvl2pPr indent="-76200" lvl="1" marL="685800" marR="0" rtl="0" algn="l">
              <a:lnSpc>
                <a:spcPct val="90000"/>
              </a:lnSpc>
              <a:spcBef>
                <a:spcPts val="50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2pPr>
            <a:lvl3pPr indent="-101600" lvl="2" marL="1143000" marR="0" rtl="0" algn="l">
              <a:lnSpc>
                <a:spcPct val="90000"/>
              </a:lnSpc>
              <a:spcBef>
                <a:spcPts val="5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3pPr>
            <a:lvl4pPr indent="-114300" lvl="3" marL="1600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4pPr>
            <a:lvl5pPr indent="-114300" lvl="4" marL="20574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5pPr>
            <a:lvl6pPr indent="-114300" lvl="5" marL="25146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6pPr>
            <a:lvl7pPr indent="-114300" lvl="6" marL="29718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7pPr>
            <a:lvl8pPr indent="-114300" lvl="7" marL="34290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8pPr>
            <a:lvl9pPr indent="-114300" lvl="8" marL="3886200" marR="0" rtl="0" algn="l">
              <a:lnSpc>
                <a:spcPct val="90000"/>
              </a:lnSpc>
              <a:spcBef>
                <a:spcPts val="500"/>
              </a:spcBef>
              <a:buClr>
                <a:schemeClr val="dk1"/>
              </a:buClr>
              <a:buSzPct val="100000"/>
              <a:buFont typeface="Arial"/>
              <a:buChar char="•"/>
              <a:defRPr b="0" i="0" sz="1800" u="none" cap="none" strike="noStrike">
                <a:solidFill>
                  <a:schemeClr val="dk1"/>
                </a:solidFill>
                <a:latin typeface="Calibri"/>
                <a:ea typeface="Calibri"/>
                <a:cs typeface="Calibri"/>
                <a:sym typeface="Calibri"/>
              </a:defRPr>
            </a:lvl9pPr>
          </a:lstStyle>
          <a:p/>
        </p:txBody>
      </p:sp>
      <p:sp>
        <p:nvSpPr>
          <p:cNvPr id="139" name="Shape 139"/>
          <p:cNvSpPr txBox="1"/>
          <p:nvPr>
            <p:ph idx="10" type="dt"/>
          </p:nvPr>
        </p:nvSpPr>
        <p:spPr>
          <a:xfrm>
            <a:off x="628650" y="6356351"/>
            <a:ext cx="2057400" cy="365099"/>
          </a:xfrm>
          <a:prstGeom prst="rect">
            <a:avLst/>
          </a:prstGeom>
          <a:noFill/>
          <a:ln>
            <a:noFill/>
          </a:ln>
        </p:spPr>
        <p:txBody>
          <a:bodyPr anchorCtr="0" anchor="ctr" bIns="91425" lIns="91425" rIns="91425" tIns="91425"/>
          <a:lstStyle>
            <a:lvl1pPr indent="0" lvl="0" marL="0" marR="0" rtl="0" algn="l">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40" name="Shape 140"/>
          <p:cNvSpPr txBox="1"/>
          <p:nvPr>
            <p:ph idx="11" type="ftr"/>
          </p:nvPr>
        </p:nvSpPr>
        <p:spPr>
          <a:xfrm>
            <a:off x="3028950" y="6356351"/>
            <a:ext cx="3086100" cy="365099"/>
          </a:xfrm>
          <a:prstGeom prst="rect">
            <a:avLst/>
          </a:prstGeom>
          <a:noFill/>
          <a:ln>
            <a:noFill/>
          </a:ln>
        </p:spPr>
        <p:txBody>
          <a:bodyPr anchorCtr="0" anchor="ctr" bIns="91425" lIns="91425" rIns="91425" tIns="91425"/>
          <a:lstStyle>
            <a:lvl1pPr indent="0" lvl="0" marL="0" marR="0" rtl="0" algn="ctr">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141" name="Shape 141"/>
          <p:cNvSpPr txBox="1"/>
          <p:nvPr>
            <p:ph idx="12" type="sldNum"/>
          </p:nvPr>
        </p:nvSpPr>
        <p:spPr>
          <a:xfrm>
            <a:off x="6457950" y="6356351"/>
            <a:ext cx="2057400" cy="365099"/>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 accent1="accent1" accent2="accent2" accent3="accent3" accent4="accent4" accent5="accent5" accent6="accent6" bg1="lt1" bg2="dk2" tx1="dk1" tx2="lt2" folHlink="folHlink" hlink="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gradFill>
          <a:gsLst>
            <a:gs pos="0">
              <a:srgbClr val="000000"/>
            </a:gs>
            <a:gs pos="85000">
              <a:srgbClr val="0D172F"/>
            </a:gs>
            <a:gs pos="100000">
              <a:srgbClr val="122041"/>
            </a:gs>
          </a:gsLst>
          <a:lin ang="3600008" scaled="0"/>
        </a:gradFill>
      </p:bgPr>
    </p:bg>
    <p:spTree>
      <p:nvGrpSpPr>
        <p:cNvPr id="211" name="Shape 211"/>
        <p:cNvGrpSpPr/>
        <p:nvPr/>
      </p:nvGrpSpPr>
      <p:grpSpPr>
        <a:xfrm>
          <a:off x="0" y="0"/>
          <a:ext cx="0" cy="0"/>
          <a:chOff x="0" y="0"/>
          <a:chExt cx="0" cy="0"/>
        </a:xfrm>
      </p:grpSpPr>
      <p:grpSp>
        <p:nvGrpSpPr>
          <p:cNvPr id="212" name="Shape 212"/>
          <p:cNvGrpSpPr/>
          <p:nvPr/>
        </p:nvGrpSpPr>
        <p:grpSpPr>
          <a:xfrm>
            <a:off x="-11905" y="-3173"/>
            <a:ext cx="615279" cy="5229043"/>
            <a:chOff x="-11906" y="-2381"/>
            <a:chExt cx="615280" cy="3921881"/>
          </a:xfrm>
        </p:grpSpPr>
        <p:sp>
          <p:nvSpPr>
            <p:cNvPr id="213" name="Shape 213"/>
            <p:cNvSpPr/>
            <p:nvPr/>
          </p:nvSpPr>
          <p:spPr>
            <a:xfrm>
              <a:off x="-9526" y="0"/>
              <a:ext cx="612900" cy="3919500"/>
            </a:xfrm>
            <a:custGeom>
              <a:pathLst>
                <a:path extrusionOk="0" h="120000" w="120000">
                  <a:moveTo>
                    <a:pt x="0" y="120000"/>
                  </a:moveTo>
                  <a:lnTo>
                    <a:pt x="120000" y="91373"/>
                  </a:lnTo>
                  <a:lnTo>
                    <a:pt x="120000" y="0"/>
                  </a:lnTo>
                </a:path>
              </a:pathLst>
            </a:custGeom>
            <a:noFill/>
            <a:ln cap="flat" cmpd="sng" w="38100">
              <a:solidFill>
                <a:srgbClr val="007272"/>
              </a:solidFill>
              <a:prstDash val="solid"/>
              <a:miter/>
              <a:headEnd len="med" w="med" type="none"/>
              <a:tailEnd len="med" w="med" type="none"/>
            </a:ln>
          </p:spPr>
          <p:txBody>
            <a:bodyPr anchorCtr="0" anchor="ctr" bIns="45700" lIns="91425" rIns="91425" tIns="45700">
              <a:noAutofit/>
            </a:bodyPr>
            <a:lstStyle/>
            <a:p>
              <a:pPr indent="0" lvl="0" marL="0" marR="0" rtl="0" algn="ctr">
                <a:spcBef>
                  <a:spcPts val="0"/>
                </a:spcBef>
                <a:buNone/>
              </a:pPr>
              <a:r>
                <a:t/>
              </a:r>
              <a:endParaRPr b="0" i="0" sz="2400" u="none" cap="none" strike="noStrike">
                <a:solidFill>
                  <a:schemeClr val="lt1"/>
                </a:solidFill>
                <a:latin typeface="Calibri"/>
                <a:ea typeface="Calibri"/>
                <a:cs typeface="Calibri"/>
                <a:sym typeface="Calibri"/>
              </a:endParaRPr>
            </a:p>
          </p:txBody>
        </p:sp>
        <p:sp>
          <p:nvSpPr>
            <p:cNvPr id="214" name="Shape 214"/>
            <p:cNvSpPr/>
            <p:nvPr/>
          </p:nvSpPr>
          <p:spPr>
            <a:xfrm>
              <a:off x="-11905" y="0"/>
              <a:ext cx="410700" cy="3421800"/>
            </a:xfrm>
            <a:custGeom>
              <a:pathLst>
                <a:path extrusionOk="0" h="120000" w="120000">
                  <a:moveTo>
                    <a:pt x="0" y="120000"/>
                  </a:moveTo>
                  <a:lnTo>
                    <a:pt x="120000" y="98146"/>
                  </a:lnTo>
                  <a:lnTo>
                    <a:pt x="119656" y="0"/>
                  </a:lnTo>
                </a:path>
              </a:pathLst>
            </a:custGeom>
            <a:noFill/>
            <a:ln cap="flat" cmpd="sng" w="28575">
              <a:solidFill>
                <a:srgbClr val="007272"/>
              </a:solidFill>
              <a:prstDash val="solid"/>
              <a:miter/>
              <a:headEnd len="med" w="med" type="none"/>
              <a:tailEnd len="med" w="med" type="none"/>
            </a:ln>
          </p:spPr>
          <p:txBody>
            <a:bodyPr anchorCtr="0" anchor="ctr" bIns="45700" lIns="91425" rIns="91425" tIns="45700">
              <a:noAutofit/>
            </a:bodyPr>
            <a:lstStyle/>
            <a:p>
              <a:pPr indent="0" lvl="0" marL="0" marR="0" rtl="0" algn="ctr">
                <a:spcBef>
                  <a:spcPts val="0"/>
                </a:spcBef>
                <a:buNone/>
              </a:pPr>
              <a:r>
                <a:t/>
              </a:r>
              <a:endParaRPr b="0" i="0" sz="2400" u="none" cap="none" strike="noStrike">
                <a:solidFill>
                  <a:schemeClr val="lt1"/>
                </a:solidFill>
                <a:latin typeface="Calibri"/>
                <a:ea typeface="Calibri"/>
                <a:cs typeface="Calibri"/>
                <a:sym typeface="Calibri"/>
              </a:endParaRPr>
            </a:p>
          </p:txBody>
        </p:sp>
        <p:sp>
          <p:nvSpPr>
            <p:cNvPr id="215" name="Shape 215"/>
            <p:cNvSpPr/>
            <p:nvPr/>
          </p:nvSpPr>
          <p:spPr>
            <a:xfrm>
              <a:off x="-7144" y="-2380"/>
              <a:ext cx="238800" cy="2976600"/>
            </a:xfrm>
            <a:custGeom>
              <a:pathLst>
                <a:path extrusionOk="0" h="120000" w="120000">
                  <a:moveTo>
                    <a:pt x="0" y="120000"/>
                  </a:moveTo>
                  <a:lnTo>
                    <a:pt x="119999" y="105470"/>
                  </a:lnTo>
                  <a:cubicBezTo>
                    <a:pt x="119866" y="70313"/>
                    <a:pt x="119734" y="35156"/>
                    <a:pt x="119601" y="0"/>
                  </a:cubicBezTo>
                </a:path>
              </a:pathLst>
            </a:custGeom>
            <a:noFill/>
            <a:ln cap="flat" cmpd="sng" w="25400">
              <a:solidFill>
                <a:srgbClr val="004C4C"/>
              </a:solidFill>
              <a:prstDash val="solid"/>
              <a:miter/>
              <a:headEnd len="med" w="med" type="none"/>
              <a:tailEnd len="med" w="med" type="none"/>
            </a:ln>
          </p:spPr>
          <p:txBody>
            <a:bodyPr anchorCtr="0" anchor="ctr" bIns="45700" lIns="91425" rIns="91425" tIns="45700">
              <a:noAutofit/>
            </a:bodyPr>
            <a:lstStyle/>
            <a:p>
              <a:pPr indent="0" lvl="0" marL="0" marR="0" rtl="0" algn="ctr">
                <a:spcBef>
                  <a:spcPts val="0"/>
                </a:spcBef>
                <a:buNone/>
              </a:pPr>
              <a:r>
                <a:t/>
              </a:r>
              <a:endParaRPr b="0" i="0" sz="2400" u="none" cap="none" strike="noStrike">
                <a:solidFill>
                  <a:schemeClr val="lt1"/>
                </a:solidFill>
                <a:latin typeface="Calibri"/>
                <a:ea typeface="Calibri"/>
                <a:cs typeface="Calibri"/>
                <a:sym typeface="Calibri"/>
              </a:endParaRPr>
            </a:p>
          </p:txBody>
        </p:sp>
      </p:grpSp>
      <p:sp>
        <p:nvSpPr>
          <p:cNvPr id="216" name="Shape 216"/>
          <p:cNvSpPr txBox="1"/>
          <p:nvPr>
            <p:ph type="title"/>
          </p:nvPr>
        </p:nvSpPr>
        <p:spPr>
          <a:xfrm>
            <a:off x="914400" y="274637"/>
            <a:ext cx="7772400" cy="1224000"/>
          </a:xfrm>
          <a:prstGeom prst="rect">
            <a:avLst/>
          </a:prstGeom>
          <a:noFill/>
          <a:ln>
            <a:noFill/>
          </a:ln>
        </p:spPr>
        <p:txBody>
          <a:bodyPr anchorCtr="0" anchor="b" bIns="91425" lIns="91425" rIns="91425" tIns="91425"/>
          <a:lstStyle>
            <a:lvl1pPr indent="0" lvl="0" marL="0" marR="0" rtl="0" algn="l">
              <a:lnSpc>
                <a:spcPct val="90000"/>
              </a:lnSpc>
              <a:spcBef>
                <a:spcPts val="0"/>
              </a:spcBef>
              <a:buClr>
                <a:schemeClr val="lt1"/>
              </a:buClr>
              <a:buFont typeface="Calibri"/>
              <a:buNone/>
              <a:defRPr b="0" i="0" sz="3600" u="none" cap="none" strike="noStrike">
                <a:solidFill>
                  <a:schemeClr val="lt1"/>
                </a:solidFill>
                <a:latin typeface="Calibri"/>
                <a:ea typeface="Calibri"/>
                <a:cs typeface="Calibri"/>
                <a:sym typeface="Calibri"/>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
        <p:nvSpPr>
          <p:cNvPr id="217" name="Shape 217"/>
          <p:cNvSpPr txBox="1"/>
          <p:nvPr>
            <p:ph idx="1" type="body"/>
          </p:nvPr>
        </p:nvSpPr>
        <p:spPr>
          <a:xfrm>
            <a:off x="914400" y="1701797"/>
            <a:ext cx="7772400" cy="4462200"/>
          </a:xfrm>
          <a:prstGeom prst="rect">
            <a:avLst/>
          </a:prstGeom>
          <a:noFill/>
          <a:ln>
            <a:noFill/>
          </a:ln>
        </p:spPr>
        <p:txBody>
          <a:bodyPr anchorCtr="0" anchor="t" bIns="91425" lIns="91425" rIns="91425" tIns="91425"/>
          <a:lstStyle>
            <a:lvl1pPr indent="-126946" lvl="0" marL="304746" marR="0" rtl="0" algn="l">
              <a:lnSpc>
                <a:spcPct val="90000"/>
              </a:lnSpc>
              <a:spcBef>
                <a:spcPts val="1600"/>
              </a:spcBef>
              <a:buClr>
                <a:schemeClr val="accent1"/>
              </a:buClr>
              <a:buSzPct val="100000"/>
              <a:buFont typeface="Arial"/>
              <a:buChar char="•"/>
              <a:defRPr b="0" i="0" sz="2800" u="none" cap="none" strike="noStrike">
                <a:solidFill>
                  <a:schemeClr val="lt1"/>
                </a:solidFill>
                <a:latin typeface="Calibri"/>
                <a:ea typeface="Calibri"/>
                <a:cs typeface="Calibri"/>
                <a:sym typeface="Calibri"/>
              </a:defRPr>
            </a:lvl1pPr>
            <a:lvl2pPr indent="-119273" lvl="1" marL="609493" marR="0" rtl="0" algn="l">
              <a:lnSpc>
                <a:spcPct val="90000"/>
              </a:lnSpc>
              <a:spcBef>
                <a:spcPts val="800"/>
              </a:spcBef>
              <a:buClr>
                <a:schemeClr val="accent1"/>
              </a:buClr>
              <a:buSzPct val="80000"/>
              <a:buFont typeface="Arial"/>
              <a:buChar char="•"/>
              <a:defRPr b="0" i="0" sz="2400" u="none" cap="none" strike="noStrike">
                <a:solidFill>
                  <a:schemeClr val="lt1"/>
                </a:solidFill>
                <a:latin typeface="Calibri"/>
                <a:ea typeface="Calibri"/>
                <a:cs typeface="Calibri"/>
                <a:sym typeface="Calibri"/>
              </a:defRPr>
            </a:lvl2pPr>
            <a:lvl3pPr indent="-139539" lvl="2" marL="914239" marR="0" rtl="0" algn="l">
              <a:lnSpc>
                <a:spcPct val="90000"/>
              </a:lnSpc>
              <a:spcBef>
                <a:spcPts val="800"/>
              </a:spcBef>
              <a:buClr>
                <a:schemeClr val="accent1"/>
              </a:buClr>
              <a:buSzPct val="80000"/>
              <a:buFont typeface="Arial"/>
              <a:buChar char="•"/>
              <a:defRPr b="0" i="0" sz="2000" u="none" cap="none" strike="noStrike">
                <a:solidFill>
                  <a:schemeClr val="lt1"/>
                </a:solidFill>
                <a:latin typeface="Calibri"/>
                <a:ea typeface="Calibri"/>
                <a:cs typeface="Calibri"/>
                <a:sym typeface="Calibri"/>
              </a:defRPr>
            </a:lvl3pPr>
            <a:lvl4pPr indent="-139486" lvl="3" marL="1218986" marR="0" rtl="0" algn="l">
              <a:lnSpc>
                <a:spcPct val="90000"/>
              </a:lnSpc>
              <a:spcBef>
                <a:spcPts val="800"/>
              </a:spcBef>
              <a:buClr>
                <a:schemeClr val="accent1"/>
              </a:buClr>
              <a:buSzPct val="80000"/>
              <a:buFont typeface="Arial"/>
              <a:buChar char="•"/>
              <a:defRPr b="0" i="0" sz="2000" u="none" cap="none" strike="noStrike">
                <a:solidFill>
                  <a:schemeClr val="lt1"/>
                </a:solidFill>
                <a:latin typeface="Calibri"/>
                <a:ea typeface="Calibri"/>
                <a:cs typeface="Calibri"/>
                <a:sym typeface="Calibri"/>
              </a:defRPr>
            </a:lvl4pPr>
            <a:lvl5pPr indent="-139433" lvl="4" marL="1523733" marR="0" rtl="0" algn="l">
              <a:lnSpc>
                <a:spcPct val="90000"/>
              </a:lnSpc>
              <a:spcBef>
                <a:spcPts val="800"/>
              </a:spcBef>
              <a:buClr>
                <a:schemeClr val="accent1"/>
              </a:buClr>
              <a:buSzPct val="80000"/>
              <a:buFont typeface="Arial"/>
              <a:buChar char="•"/>
              <a:defRPr b="0" i="0" sz="2000" u="none" cap="none" strike="noStrike">
                <a:solidFill>
                  <a:schemeClr val="lt1"/>
                </a:solidFill>
                <a:latin typeface="Calibri"/>
                <a:ea typeface="Calibri"/>
                <a:cs typeface="Calibri"/>
                <a:sym typeface="Calibri"/>
              </a:defRPr>
            </a:lvl5pPr>
            <a:lvl6pPr indent="-139379" lvl="5" marL="1828479" marR="0" rtl="0" algn="l">
              <a:lnSpc>
                <a:spcPct val="90000"/>
              </a:lnSpc>
              <a:spcBef>
                <a:spcPts val="800"/>
              </a:spcBef>
              <a:buClr>
                <a:schemeClr val="accent1"/>
              </a:buClr>
              <a:buSzPct val="80000"/>
              <a:buFont typeface="Arial"/>
              <a:buChar char="•"/>
              <a:defRPr b="0" i="0" sz="2000" u="none" cap="none" strike="noStrike">
                <a:solidFill>
                  <a:schemeClr val="lt1"/>
                </a:solidFill>
                <a:latin typeface="Calibri"/>
                <a:ea typeface="Calibri"/>
                <a:cs typeface="Calibri"/>
                <a:sym typeface="Calibri"/>
              </a:defRPr>
            </a:lvl6pPr>
            <a:lvl7pPr indent="-139326" lvl="6" marL="2133226" marR="0" rtl="0" algn="l">
              <a:lnSpc>
                <a:spcPct val="90000"/>
              </a:lnSpc>
              <a:spcBef>
                <a:spcPts val="800"/>
              </a:spcBef>
              <a:buClr>
                <a:schemeClr val="accent1"/>
              </a:buClr>
              <a:buSzPct val="80000"/>
              <a:buFont typeface="Arial"/>
              <a:buChar char="•"/>
              <a:defRPr b="0" i="0" sz="2000" u="none" cap="none" strike="noStrike">
                <a:solidFill>
                  <a:schemeClr val="lt1"/>
                </a:solidFill>
                <a:latin typeface="Calibri"/>
                <a:ea typeface="Calibri"/>
                <a:cs typeface="Calibri"/>
                <a:sym typeface="Calibri"/>
              </a:defRPr>
            </a:lvl7pPr>
            <a:lvl8pPr indent="-139273" lvl="7" marL="2437973" marR="0" rtl="0" algn="l">
              <a:lnSpc>
                <a:spcPct val="90000"/>
              </a:lnSpc>
              <a:spcBef>
                <a:spcPts val="800"/>
              </a:spcBef>
              <a:buClr>
                <a:schemeClr val="accent1"/>
              </a:buClr>
              <a:buSzPct val="80000"/>
              <a:buFont typeface="Arial"/>
              <a:buChar char="•"/>
              <a:defRPr b="0" i="0" sz="2000" u="none" cap="none" strike="noStrike">
                <a:solidFill>
                  <a:schemeClr val="lt1"/>
                </a:solidFill>
                <a:latin typeface="Calibri"/>
                <a:ea typeface="Calibri"/>
                <a:cs typeface="Calibri"/>
                <a:sym typeface="Calibri"/>
              </a:defRPr>
            </a:lvl8pPr>
            <a:lvl9pPr indent="-139219" lvl="8" marL="2742720" marR="0" rtl="0" algn="l">
              <a:lnSpc>
                <a:spcPct val="90000"/>
              </a:lnSpc>
              <a:spcBef>
                <a:spcPts val="800"/>
              </a:spcBef>
              <a:buClr>
                <a:schemeClr val="accent1"/>
              </a:buClr>
              <a:buSzPct val="80000"/>
              <a:buFont typeface="Arial"/>
              <a:buChar char="•"/>
              <a:defRPr b="0" i="0" sz="2000" u="none" cap="none" strike="noStrike">
                <a:solidFill>
                  <a:schemeClr val="lt1"/>
                </a:solidFill>
                <a:latin typeface="Calibri"/>
                <a:ea typeface="Calibri"/>
                <a:cs typeface="Calibri"/>
                <a:sym typeface="Calibri"/>
              </a:defRPr>
            </a:lvl9pPr>
          </a:lstStyle>
          <a:p/>
        </p:txBody>
      </p:sp>
      <p:sp>
        <p:nvSpPr>
          <p:cNvPr id="218" name="Shape 218"/>
          <p:cNvSpPr txBox="1"/>
          <p:nvPr>
            <p:ph idx="10" type="dt"/>
          </p:nvPr>
        </p:nvSpPr>
        <p:spPr>
          <a:xfrm>
            <a:off x="914399" y="6356351"/>
            <a:ext cx="1676400" cy="365100"/>
          </a:xfrm>
          <a:prstGeom prst="rect">
            <a:avLst/>
          </a:prstGeom>
          <a:noFill/>
          <a:ln>
            <a:noFill/>
          </a:ln>
        </p:spPr>
        <p:txBody>
          <a:bodyPr anchorCtr="0" anchor="ctr" bIns="91425" lIns="91425" rIns="91425" tIns="91425"/>
          <a:lstStyle>
            <a:lvl1pPr indent="0" lvl="0" marL="0" marR="0" rtl="0" algn="l">
              <a:spcBef>
                <a:spcPts val="0"/>
              </a:spcBef>
              <a:buNone/>
              <a:defRPr b="0" i="0" sz="1200" u="none" cap="none" strike="noStrike">
                <a:solidFill>
                  <a:schemeClr val="lt1"/>
                </a:solidFill>
                <a:latin typeface="Calibri"/>
                <a:ea typeface="Calibri"/>
                <a:cs typeface="Calibri"/>
                <a:sym typeface="Calibri"/>
              </a:defRPr>
            </a:lvl1pPr>
            <a:lvl2pPr indent="-12593" lvl="1" marL="609493" marR="0" rtl="0" algn="l">
              <a:spcBef>
                <a:spcPts val="0"/>
              </a:spcBef>
              <a:buNone/>
              <a:defRPr b="0" i="0" sz="2400" u="none" cap="none" strike="noStrike">
                <a:solidFill>
                  <a:schemeClr val="lt1"/>
                </a:solidFill>
                <a:latin typeface="Calibri"/>
                <a:ea typeface="Calibri"/>
                <a:cs typeface="Calibri"/>
                <a:sym typeface="Calibri"/>
              </a:defRPr>
            </a:lvl2pPr>
            <a:lvl3pPr indent="-12486" lvl="2" marL="1218986" marR="0" rtl="0" algn="l">
              <a:spcBef>
                <a:spcPts val="0"/>
              </a:spcBef>
              <a:buNone/>
              <a:defRPr b="0" i="0" sz="2400" u="none" cap="none" strike="noStrike">
                <a:solidFill>
                  <a:schemeClr val="lt1"/>
                </a:solidFill>
                <a:latin typeface="Calibri"/>
                <a:ea typeface="Calibri"/>
                <a:cs typeface="Calibri"/>
                <a:sym typeface="Calibri"/>
              </a:defRPr>
            </a:lvl3pPr>
            <a:lvl4pPr indent="-12379" lvl="3" marL="1828479" marR="0" rtl="0" algn="l">
              <a:spcBef>
                <a:spcPts val="0"/>
              </a:spcBef>
              <a:buNone/>
              <a:defRPr b="0" i="0" sz="2400" u="none" cap="none" strike="noStrike">
                <a:solidFill>
                  <a:schemeClr val="lt1"/>
                </a:solidFill>
                <a:latin typeface="Calibri"/>
                <a:ea typeface="Calibri"/>
                <a:cs typeface="Calibri"/>
                <a:sym typeface="Calibri"/>
              </a:defRPr>
            </a:lvl4pPr>
            <a:lvl5pPr indent="-12273" lvl="4" marL="2437973" marR="0" rtl="0" algn="l">
              <a:spcBef>
                <a:spcPts val="0"/>
              </a:spcBef>
              <a:buNone/>
              <a:defRPr b="0" i="0" sz="2400" u="none" cap="none" strike="noStrike">
                <a:solidFill>
                  <a:schemeClr val="lt1"/>
                </a:solidFill>
                <a:latin typeface="Calibri"/>
                <a:ea typeface="Calibri"/>
                <a:cs typeface="Calibri"/>
                <a:sym typeface="Calibri"/>
              </a:defRPr>
            </a:lvl5pPr>
            <a:lvl6pPr indent="-12166" lvl="5" marL="3047466" marR="0" rtl="0" algn="l">
              <a:spcBef>
                <a:spcPts val="0"/>
              </a:spcBef>
              <a:buNone/>
              <a:defRPr b="0" i="0" sz="2400" u="none" cap="none" strike="noStrike">
                <a:solidFill>
                  <a:schemeClr val="lt1"/>
                </a:solidFill>
                <a:latin typeface="Calibri"/>
                <a:ea typeface="Calibri"/>
                <a:cs typeface="Calibri"/>
                <a:sym typeface="Calibri"/>
              </a:defRPr>
            </a:lvl6pPr>
            <a:lvl7pPr indent="-12059" lvl="6" marL="3656959" marR="0" rtl="0" algn="l">
              <a:spcBef>
                <a:spcPts val="0"/>
              </a:spcBef>
              <a:buNone/>
              <a:defRPr b="0" i="0" sz="2400" u="none" cap="none" strike="noStrike">
                <a:solidFill>
                  <a:schemeClr val="lt1"/>
                </a:solidFill>
                <a:latin typeface="Calibri"/>
                <a:ea typeface="Calibri"/>
                <a:cs typeface="Calibri"/>
                <a:sym typeface="Calibri"/>
              </a:defRPr>
            </a:lvl7pPr>
            <a:lvl8pPr indent="-11953" lvl="7" marL="4266453" marR="0" rtl="0" algn="l">
              <a:spcBef>
                <a:spcPts val="0"/>
              </a:spcBef>
              <a:buNone/>
              <a:defRPr b="0" i="0" sz="2400" u="none" cap="none" strike="noStrike">
                <a:solidFill>
                  <a:schemeClr val="lt1"/>
                </a:solidFill>
                <a:latin typeface="Calibri"/>
                <a:ea typeface="Calibri"/>
                <a:cs typeface="Calibri"/>
                <a:sym typeface="Calibri"/>
              </a:defRPr>
            </a:lvl8pPr>
            <a:lvl9pPr indent="-11846" lvl="8" marL="4875946" marR="0" rtl="0" algn="l">
              <a:spcBef>
                <a:spcPts val="0"/>
              </a:spcBef>
              <a:buNone/>
              <a:defRPr b="0" i="0" sz="2400" u="none" cap="none" strike="noStrike">
                <a:solidFill>
                  <a:schemeClr val="lt1"/>
                </a:solidFill>
                <a:latin typeface="Calibri"/>
                <a:ea typeface="Calibri"/>
                <a:cs typeface="Calibri"/>
                <a:sym typeface="Calibri"/>
              </a:defRPr>
            </a:lvl9pPr>
          </a:lstStyle>
          <a:p/>
        </p:txBody>
      </p:sp>
      <p:sp>
        <p:nvSpPr>
          <p:cNvPr id="219" name="Shape 219"/>
          <p:cNvSpPr txBox="1"/>
          <p:nvPr>
            <p:ph idx="11" type="ftr"/>
          </p:nvPr>
        </p:nvSpPr>
        <p:spPr>
          <a:xfrm>
            <a:off x="2590800" y="6356351"/>
            <a:ext cx="3962400" cy="365100"/>
          </a:xfrm>
          <a:prstGeom prst="rect">
            <a:avLst/>
          </a:prstGeom>
          <a:noFill/>
          <a:ln>
            <a:noFill/>
          </a:ln>
        </p:spPr>
        <p:txBody>
          <a:bodyPr anchorCtr="0" anchor="ctr" bIns="91425" lIns="91425" rIns="91425" tIns="91425"/>
          <a:lstStyle>
            <a:lvl1pPr indent="0" lvl="0" marL="0" marR="0" rtl="0" algn="ctr">
              <a:spcBef>
                <a:spcPts val="0"/>
              </a:spcBef>
              <a:buNone/>
              <a:defRPr b="0" i="0" sz="1200" u="none" cap="none" strike="noStrike">
                <a:solidFill>
                  <a:schemeClr val="lt1"/>
                </a:solidFill>
                <a:latin typeface="Calibri"/>
                <a:ea typeface="Calibri"/>
                <a:cs typeface="Calibri"/>
                <a:sym typeface="Calibri"/>
              </a:defRPr>
            </a:lvl1pPr>
            <a:lvl2pPr indent="-12593" lvl="1" marL="609493" marR="0" rtl="0" algn="l">
              <a:spcBef>
                <a:spcPts val="0"/>
              </a:spcBef>
              <a:buNone/>
              <a:defRPr b="0" i="0" sz="2400" u="none" cap="none" strike="noStrike">
                <a:solidFill>
                  <a:schemeClr val="lt1"/>
                </a:solidFill>
                <a:latin typeface="Calibri"/>
                <a:ea typeface="Calibri"/>
                <a:cs typeface="Calibri"/>
                <a:sym typeface="Calibri"/>
              </a:defRPr>
            </a:lvl2pPr>
            <a:lvl3pPr indent="-12486" lvl="2" marL="1218986" marR="0" rtl="0" algn="l">
              <a:spcBef>
                <a:spcPts val="0"/>
              </a:spcBef>
              <a:buNone/>
              <a:defRPr b="0" i="0" sz="2400" u="none" cap="none" strike="noStrike">
                <a:solidFill>
                  <a:schemeClr val="lt1"/>
                </a:solidFill>
                <a:latin typeface="Calibri"/>
                <a:ea typeface="Calibri"/>
                <a:cs typeface="Calibri"/>
                <a:sym typeface="Calibri"/>
              </a:defRPr>
            </a:lvl3pPr>
            <a:lvl4pPr indent="-12379" lvl="3" marL="1828479" marR="0" rtl="0" algn="l">
              <a:spcBef>
                <a:spcPts val="0"/>
              </a:spcBef>
              <a:buNone/>
              <a:defRPr b="0" i="0" sz="2400" u="none" cap="none" strike="noStrike">
                <a:solidFill>
                  <a:schemeClr val="lt1"/>
                </a:solidFill>
                <a:latin typeface="Calibri"/>
                <a:ea typeface="Calibri"/>
                <a:cs typeface="Calibri"/>
                <a:sym typeface="Calibri"/>
              </a:defRPr>
            </a:lvl4pPr>
            <a:lvl5pPr indent="-12273" lvl="4" marL="2437973" marR="0" rtl="0" algn="l">
              <a:spcBef>
                <a:spcPts val="0"/>
              </a:spcBef>
              <a:buNone/>
              <a:defRPr b="0" i="0" sz="2400" u="none" cap="none" strike="noStrike">
                <a:solidFill>
                  <a:schemeClr val="lt1"/>
                </a:solidFill>
                <a:latin typeface="Calibri"/>
                <a:ea typeface="Calibri"/>
                <a:cs typeface="Calibri"/>
                <a:sym typeface="Calibri"/>
              </a:defRPr>
            </a:lvl5pPr>
            <a:lvl6pPr indent="-12166" lvl="5" marL="3047466" marR="0" rtl="0" algn="l">
              <a:spcBef>
                <a:spcPts val="0"/>
              </a:spcBef>
              <a:buNone/>
              <a:defRPr b="0" i="0" sz="2400" u="none" cap="none" strike="noStrike">
                <a:solidFill>
                  <a:schemeClr val="lt1"/>
                </a:solidFill>
                <a:latin typeface="Calibri"/>
                <a:ea typeface="Calibri"/>
                <a:cs typeface="Calibri"/>
                <a:sym typeface="Calibri"/>
              </a:defRPr>
            </a:lvl6pPr>
            <a:lvl7pPr indent="-12059" lvl="6" marL="3656959" marR="0" rtl="0" algn="l">
              <a:spcBef>
                <a:spcPts val="0"/>
              </a:spcBef>
              <a:buNone/>
              <a:defRPr b="0" i="0" sz="2400" u="none" cap="none" strike="noStrike">
                <a:solidFill>
                  <a:schemeClr val="lt1"/>
                </a:solidFill>
                <a:latin typeface="Calibri"/>
                <a:ea typeface="Calibri"/>
                <a:cs typeface="Calibri"/>
                <a:sym typeface="Calibri"/>
              </a:defRPr>
            </a:lvl7pPr>
            <a:lvl8pPr indent="-11953" lvl="7" marL="4266453" marR="0" rtl="0" algn="l">
              <a:spcBef>
                <a:spcPts val="0"/>
              </a:spcBef>
              <a:buNone/>
              <a:defRPr b="0" i="0" sz="2400" u="none" cap="none" strike="noStrike">
                <a:solidFill>
                  <a:schemeClr val="lt1"/>
                </a:solidFill>
                <a:latin typeface="Calibri"/>
                <a:ea typeface="Calibri"/>
                <a:cs typeface="Calibri"/>
                <a:sym typeface="Calibri"/>
              </a:defRPr>
            </a:lvl8pPr>
            <a:lvl9pPr indent="-11846" lvl="8" marL="4875946" marR="0" rtl="0" algn="l">
              <a:spcBef>
                <a:spcPts val="0"/>
              </a:spcBef>
              <a:buNone/>
              <a:defRPr b="0" i="0" sz="2400" u="none" cap="none" strike="noStrike">
                <a:solidFill>
                  <a:schemeClr val="lt1"/>
                </a:solidFill>
                <a:latin typeface="Calibri"/>
                <a:ea typeface="Calibri"/>
                <a:cs typeface="Calibri"/>
                <a:sym typeface="Calibri"/>
              </a:defRPr>
            </a:lvl9pPr>
          </a:lstStyle>
          <a:p/>
        </p:txBody>
      </p:sp>
      <p:sp>
        <p:nvSpPr>
          <p:cNvPr id="220" name="Shape 220"/>
          <p:cNvSpPr txBox="1"/>
          <p:nvPr>
            <p:ph idx="12" type="sldNum"/>
          </p:nvPr>
        </p:nvSpPr>
        <p:spPr>
          <a:xfrm>
            <a:off x="7924800" y="6356351"/>
            <a:ext cx="762000" cy="365100"/>
          </a:xfrm>
          <a:prstGeom prst="rect">
            <a:avLst/>
          </a:prstGeom>
          <a:noFill/>
          <a:ln>
            <a:noFill/>
          </a:ln>
        </p:spPr>
        <p:txBody>
          <a:bodyPr anchorCtr="0" anchor="ctr" bIns="60925" lIns="121875" rIns="121875" tIns="60925">
            <a:noAutofit/>
          </a:bodyPr>
          <a:lstStyle/>
          <a:p>
            <a:pPr indent="0" lvl="0" marL="0" marR="0" rtl="0" algn="r">
              <a:spcBef>
                <a:spcPts val="0"/>
              </a:spcBef>
              <a:buSzPct val="25000"/>
              <a:buNone/>
            </a:pPr>
            <a:fld id="{00000000-1234-1234-1234-123412341234}" type="slidenum">
              <a:rPr b="0" i="0" lang="en-US" sz="1200" u="none" cap="none" strike="noStrike">
                <a:solidFill>
                  <a:schemeClr val="lt1"/>
                </a:solidFill>
                <a:latin typeface="Calibri"/>
                <a:ea typeface="Calibri"/>
                <a:cs typeface="Calibri"/>
                <a:sym typeface="Calibri"/>
              </a:rPr>
              <a:t>‹#›</a:t>
            </a:fld>
          </a:p>
        </p:txBody>
      </p:sp>
    </p:spTree>
  </p:cSld>
  <p:clrMap accent1="accent1" accent2="accent2" accent3="accent3" accent4="accent4" accent5="accent5" accent6="accent6" bg1="lt1" bg2="dk2" tx1="dk1" tx2="lt2" folHlink="folHlink" hlink="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302" name="Shape 302"/>
        <p:cNvGrpSpPr/>
        <p:nvPr/>
      </p:nvGrpSpPr>
      <p:grpSpPr>
        <a:xfrm>
          <a:off x="0" y="0"/>
          <a:ext cx="0" cy="0"/>
          <a:chOff x="0" y="0"/>
          <a:chExt cx="0" cy="0"/>
        </a:xfrm>
      </p:grpSpPr>
      <p:sp>
        <p:nvSpPr>
          <p:cNvPr id="303" name="Shape 303"/>
          <p:cNvSpPr txBox="1"/>
          <p:nvPr>
            <p:ph type="title"/>
          </p:nvPr>
        </p:nvSpPr>
        <p:spPr>
          <a:xfrm>
            <a:off x="201929" y="289511"/>
            <a:ext cx="8742000" cy="899700"/>
          </a:xfrm>
          <a:prstGeom prst="rect">
            <a:avLst/>
          </a:prstGeom>
          <a:noFill/>
          <a:ln>
            <a:noFill/>
          </a:ln>
        </p:spPr>
        <p:txBody>
          <a:bodyPr anchorCtr="0" anchor="t" bIns="91425" lIns="91425" rIns="91425" tIns="91425"/>
          <a:lstStyle>
            <a:lvl1pPr indent="0" lvl="0" marL="0" marR="0" rtl="0" algn="l">
              <a:lnSpc>
                <a:spcPct val="90000"/>
              </a:lnSpc>
              <a:spcBef>
                <a:spcPts val="0"/>
              </a:spcBef>
              <a:buClr>
                <a:schemeClr val="dk1"/>
              </a:buClr>
              <a:buFont typeface="Quattrocento Sans"/>
              <a:buNone/>
              <a:defRPr b="0" i="0" sz="4705" u="none" cap="none" strike="noStrike">
                <a:solidFill>
                  <a:schemeClr val="dk1"/>
                </a:solidFill>
                <a:latin typeface="Quattrocento Sans"/>
                <a:ea typeface="Quattrocento Sans"/>
                <a:cs typeface="Quattrocento Sans"/>
                <a:sym typeface="Quattrocento Sans"/>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
        <p:nvSpPr>
          <p:cNvPr id="304" name="Shape 304"/>
          <p:cNvSpPr txBox="1"/>
          <p:nvPr>
            <p:ph idx="1" type="body"/>
          </p:nvPr>
        </p:nvSpPr>
        <p:spPr>
          <a:xfrm>
            <a:off x="201930" y="1189178"/>
            <a:ext cx="8740200" cy="2052000"/>
          </a:xfrm>
          <a:prstGeom prst="rect">
            <a:avLst/>
          </a:prstGeom>
          <a:noFill/>
          <a:ln>
            <a:noFill/>
          </a:ln>
        </p:spPr>
        <p:txBody>
          <a:bodyPr anchorCtr="0" anchor="t" bIns="91425" lIns="91425" rIns="91425" tIns="91425"/>
          <a:lstStyle>
            <a:lvl1pPr indent="-112059" lvl="0" marL="336144" marR="0" rtl="0" algn="l">
              <a:lnSpc>
                <a:spcPct val="90000"/>
              </a:lnSpc>
              <a:spcBef>
                <a:spcPts val="784"/>
              </a:spcBef>
              <a:spcAft>
                <a:spcPts val="0"/>
              </a:spcAft>
              <a:buClr>
                <a:schemeClr val="dk1"/>
              </a:buClr>
              <a:buSzPct val="90484"/>
              <a:buFont typeface="Arial"/>
              <a:buChar char="•"/>
              <a:defRPr b="0" i="0" sz="3921" u="none" cap="none" strike="noStrike">
                <a:solidFill>
                  <a:schemeClr val="dk1"/>
                </a:solidFill>
                <a:latin typeface="Quattrocento Sans"/>
                <a:ea typeface="Quattrocento Sans"/>
                <a:cs typeface="Quattrocento Sans"/>
                <a:sym typeface="Quattrocento Sans"/>
              </a:defRPr>
            </a:lvl1pPr>
            <a:lvl2pPr indent="-108017" lvl="1" marL="572691" marR="0" rtl="0" algn="l">
              <a:lnSpc>
                <a:spcPct val="90000"/>
              </a:lnSpc>
              <a:spcBef>
                <a:spcPts val="471"/>
              </a:spcBef>
              <a:spcAft>
                <a:spcPts val="0"/>
              </a:spcAft>
              <a:buClr>
                <a:schemeClr val="dk1"/>
              </a:buClr>
              <a:buSzPct val="88237"/>
              <a:buFont typeface="Arial"/>
              <a:buChar char="•"/>
              <a:defRPr b="0" i="0" sz="2353" u="none" cap="none" strike="noStrike">
                <a:solidFill>
                  <a:schemeClr val="dk1"/>
                </a:solidFill>
                <a:latin typeface="Quattrocento Sans"/>
                <a:ea typeface="Quattrocento Sans"/>
                <a:cs typeface="Quattrocento Sans"/>
                <a:sym typeface="Quattrocento Sans"/>
              </a:defRPr>
            </a:lvl2pPr>
            <a:lvl3pPr indent="-113466" lvl="2" marL="784338" marR="0" rtl="0" algn="l">
              <a:lnSpc>
                <a:spcPct val="90000"/>
              </a:lnSpc>
              <a:spcBef>
                <a:spcPts val="392"/>
              </a:spcBef>
              <a:spcAft>
                <a:spcPts val="0"/>
              </a:spcAft>
              <a:buClr>
                <a:schemeClr val="dk1"/>
              </a:buClr>
              <a:buSzPct val="88245"/>
              <a:buFont typeface="Arial"/>
              <a:buChar char="•"/>
              <a:defRPr b="0" i="0" sz="1961" u="none" cap="none" strike="noStrike">
                <a:solidFill>
                  <a:schemeClr val="dk1"/>
                </a:solidFill>
                <a:latin typeface="Quattrocento Sans"/>
                <a:ea typeface="Quattrocento Sans"/>
                <a:cs typeface="Quattrocento Sans"/>
                <a:sym typeface="Quattrocento Sans"/>
              </a:defRPr>
            </a:lvl3pPr>
            <a:lvl4pPr indent="-132864" lvl="3" marL="1008434" marR="0" rtl="0" algn="l">
              <a:lnSpc>
                <a:spcPct val="90000"/>
              </a:lnSpc>
              <a:spcBef>
                <a:spcPts val="353"/>
              </a:spcBef>
              <a:spcAft>
                <a:spcPts val="0"/>
              </a:spcAft>
              <a:buClr>
                <a:schemeClr val="dk1"/>
              </a:buClr>
              <a:buSzPct val="88250"/>
              <a:buFont typeface="Arial"/>
              <a:buChar char="•"/>
              <a:defRPr b="0" i="0" sz="1765" u="none" cap="none" strike="noStrike">
                <a:solidFill>
                  <a:schemeClr val="dk1"/>
                </a:solidFill>
                <a:latin typeface="Quattrocento Sans"/>
                <a:ea typeface="Quattrocento Sans"/>
                <a:cs typeface="Quattrocento Sans"/>
                <a:sym typeface="Quattrocento Sans"/>
              </a:defRPr>
            </a:lvl4pPr>
            <a:lvl5pPr indent="-128361" lvl="4" marL="1232531" marR="0" rtl="0" algn="l">
              <a:lnSpc>
                <a:spcPct val="90000"/>
              </a:lnSpc>
              <a:spcBef>
                <a:spcPts val="353"/>
              </a:spcBef>
              <a:spcAft>
                <a:spcPts val="0"/>
              </a:spcAft>
              <a:buClr>
                <a:schemeClr val="dk1"/>
              </a:buClr>
              <a:buSzPct val="88250"/>
              <a:buFont typeface="Arial"/>
              <a:buChar char="•"/>
              <a:defRPr b="0" i="0" sz="1765" u="none" cap="none" strike="noStrike">
                <a:solidFill>
                  <a:schemeClr val="dk1"/>
                </a:solidFill>
                <a:latin typeface="Quattrocento Sans"/>
                <a:ea typeface="Quattrocento Sans"/>
                <a:cs typeface="Quattrocento Sans"/>
                <a:sym typeface="Quattrocento Sans"/>
              </a:defRPr>
            </a:lvl5pPr>
            <a:lvl6pPr indent="-116685" lvl="5" marL="2514508" marR="0" rtl="0" algn="l">
              <a:spcBef>
                <a:spcPts val="392"/>
              </a:spcBef>
              <a:buClr>
                <a:schemeClr val="dk1"/>
              </a:buClr>
              <a:buSzPct val="98050"/>
              <a:buFont typeface="Arial"/>
              <a:buChar char="•"/>
              <a:defRPr b="0" i="0" sz="1961" u="none" cap="none" strike="noStrike">
                <a:solidFill>
                  <a:schemeClr val="dk1"/>
                </a:solidFill>
                <a:latin typeface="Quattrocento Sans"/>
                <a:ea typeface="Quattrocento Sans"/>
                <a:cs typeface="Quattrocento Sans"/>
                <a:sym typeface="Quattrocento Sans"/>
              </a:defRPr>
            </a:lvl6pPr>
            <a:lvl7pPr indent="-116669" lvl="6" marL="2971693" marR="0" rtl="0" algn="l">
              <a:spcBef>
                <a:spcPts val="392"/>
              </a:spcBef>
              <a:buClr>
                <a:schemeClr val="dk1"/>
              </a:buClr>
              <a:buSzPct val="98050"/>
              <a:buFont typeface="Arial"/>
              <a:buChar char="•"/>
              <a:defRPr b="0" i="0" sz="1961" u="none" cap="none" strike="noStrike">
                <a:solidFill>
                  <a:schemeClr val="dk1"/>
                </a:solidFill>
                <a:latin typeface="Quattrocento Sans"/>
                <a:ea typeface="Quattrocento Sans"/>
                <a:cs typeface="Quattrocento Sans"/>
                <a:sym typeface="Quattrocento Sans"/>
              </a:defRPr>
            </a:lvl7pPr>
            <a:lvl8pPr indent="-116653" lvl="7" marL="3428876" marR="0" rtl="0" algn="l">
              <a:spcBef>
                <a:spcPts val="392"/>
              </a:spcBef>
              <a:buClr>
                <a:schemeClr val="dk1"/>
              </a:buClr>
              <a:buSzPct val="98050"/>
              <a:buFont typeface="Arial"/>
              <a:buChar char="•"/>
              <a:defRPr b="0" i="0" sz="1961" u="none" cap="none" strike="noStrike">
                <a:solidFill>
                  <a:schemeClr val="dk1"/>
                </a:solidFill>
                <a:latin typeface="Quattrocento Sans"/>
                <a:ea typeface="Quattrocento Sans"/>
                <a:cs typeface="Quattrocento Sans"/>
                <a:sym typeface="Quattrocento Sans"/>
              </a:defRPr>
            </a:lvl8pPr>
            <a:lvl9pPr indent="-116637" lvl="8" marL="3886060" marR="0" rtl="0" algn="l">
              <a:spcBef>
                <a:spcPts val="392"/>
              </a:spcBef>
              <a:buClr>
                <a:schemeClr val="dk1"/>
              </a:buClr>
              <a:buSzPct val="98050"/>
              <a:buFont typeface="Arial"/>
              <a:buChar char="•"/>
              <a:defRPr b="0" i="0" sz="1961" u="none" cap="none" strike="noStrike">
                <a:solidFill>
                  <a:schemeClr val="dk1"/>
                </a:solidFill>
                <a:latin typeface="Quattrocento Sans"/>
                <a:ea typeface="Quattrocento Sans"/>
                <a:cs typeface="Quattrocento Sans"/>
                <a:sym typeface="Quattrocento Sans"/>
              </a:defRPr>
            </a:lvl9pPr>
          </a:lstStyle>
          <a:p/>
        </p:txBody>
      </p:sp>
      <p:pic>
        <p:nvPicPr>
          <p:cNvPr id="305" name="Shape 305"/>
          <p:cNvPicPr preferRelativeResize="0"/>
          <p:nvPr/>
        </p:nvPicPr>
        <p:blipFill rotWithShape="1">
          <a:blip r:embed="rId1">
            <a:alphaModFix/>
          </a:blip>
          <a:srcRect b="0" l="0" r="0" t="0"/>
          <a:stretch/>
        </p:blipFill>
        <p:spPr>
          <a:xfrm rot="5400000">
            <a:off x="6049153" y="3100500"/>
            <a:ext cx="6858600" cy="657600"/>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 id="2147483704" r:id="rId13"/>
    <p:sldLayoutId id="2147483705" r:id="rId14"/>
    <p:sldLayoutId id="2147483706" r:id="rId15"/>
    <p:sldLayoutId id="2147483707" r:id="rId16"/>
    <p:sldLayoutId id="2147483708" r:id="rId17"/>
    <p:sldLayoutId id="2147483709" r:id="rId18"/>
    <p:sldLayoutId id="2147483710" r:id="rId19"/>
    <p:sldLayoutId id="2147483711" r:id="rId20"/>
    <p:sldLayoutId id="2147483712" r:id="rId2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Masters/slideMaster6.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365" name="Shape 365"/>
        <p:cNvGrpSpPr/>
        <p:nvPr/>
      </p:nvGrpSpPr>
      <p:grpSpPr>
        <a:xfrm>
          <a:off x="0" y="0"/>
          <a:ext cx="0" cy="0"/>
          <a:chOff x="0" y="0"/>
          <a:chExt cx="0" cy="0"/>
        </a:xfrm>
      </p:grpSpPr>
      <p:sp>
        <p:nvSpPr>
          <p:cNvPr id="366" name="Shape 366"/>
          <p:cNvSpPr txBox="1"/>
          <p:nvPr>
            <p:ph type="title"/>
          </p:nvPr>
        </p:nvSpPr>
        <p:spPr>
          <a:xfrm>
            <a:off x="457200" y="274637"/>
            <a:ext cx="8229600" cy="1143000"/>
          </a:xfrm>
          <a:prstGeom prst="rect">
            <a:avLst/>
          </a:prstGeom>
          <a:noFill/>
          <a:ln>
            <a:noFill/>
          </a:ln>
        </p:spPr>
        <p:txBody>
          <a:bodyPr anchorCtr="0" anchor="ctr" bIns="91425" lIns="91425" rIns="91425" tIns="91425"/>
          <a:lstStyle>
            <a:lvl1pPr indent="0" lvl="0" marL="0" marR="0" rtl="0" algn="ctr">
              <a:spcBef>
                <a:spcPts val="0"/>
              </a:spcBef>
              <a:buClr>
                <a:schemeClr val="dk1"/>
              </a:buClr>
              <a:buFont typeface="Calibri"/>
              <a:buNone/>
              <a:defRPr b="0" i="0" sz="4400" u="none" cap="none" strike="noStrike">
                <a:solidFill>
                  <a:schemeClr val="dk1"/>
                </a:solidFill>
                <a:latin typeface="Calibri"/>
                <a:ea typeface="Calibri"/>
                <a:cs typeface="Calibri"/>
                <a:sym typeface="Calibri"/>
              </a:defRPr>
            </a:lvl1pPr>
            <a:lvl2pPr indent="0" lvl="1" rtl="0">
              <a:spcBef>
                <a:spcPts val="0"/>
              </a:spcBef>
              <a:buNone/>
              <a:defRPr sz="1800"/>
            </a:lvl2pPr>
            <a:lvl3pPr indent="0" lvl="2" rtl="0">
              <a:spcBef>
                <a:spcPts val="0"/>
              </a:spcBef>
              <a:buNone/>
              <a:defRPr sz="1800"/>
            </a:lvl3pPr>
            <a:lvl4pPr indent="0" lvl="3" rtl="0">
              <a:spcBef>
                <a:spcPts val="0"/>
              </a:spcBef>
              <a:buNone/>
              <a:defRPr sz="1800"/>
            </a:lvl4pPr>
            <a:lvl5pPr indent="0" lvl="4" rtl="0">
              <a:spcBef>
                <a:spcPts val="0"/>
              </a:spcBef>
              <a:buNone/>
              <a:defRPr sz="1800"/>
            </a:lvl5pPr>
            <a:lvl6pPr indent="0" lvl="5" rtl="0">
              <a:spcBef>
                <a:spcPts val="0"/>
              </a:spcBef>
              <a:buNone/>
              <a:defRPr sz="1800"/>
            </a:lvl6pPr>
            <a:lvl7pPr indent="0" lvl="6" rtl="0">
              <a:spcBef>
                <a:spcPts val="0"/>
              </a:spcBef>
              <a:buNone/>
              <a:defRPr sz="1800"/>
            </a:lvl7pPr>
            <a:lvl8pPr indent="0" lvl="7" rtl="0">
              <a:spcBef>
                <a:spcPts val="0"/>
              </a:spcBef>
              <a:buNone/>
              <a:defRPr sz="1800"/>
            </a:lvl8pPr>
            <a:lvl9pPr indent="0" lvl="8" rtl="0">
              <a:spcBef>
                <a:spcPts val="0"/>
              </a:spcBef>
              <a:buNone/>
              <a:defRPr sz="1800"/>
            </a:lvl9pPr>
          </a:lstStyle>
          <a:p/>
        </p:txBody>
      </p:sp>
      <p:sp>
        <p:nvSpPr>
          <p:cNvPr id="367" name="Shape 367"/>
          <p:cNvSpPr txBox="1"/>
          <p:nvPr>
            <p:ph idx="1" type="body"/>
          </p:nvPr>
        </p:nvSpPr>
        <p:spPr>
          <a:xfrm>
            <a:off x="457200" y="1600200"/>
            <a:ext cx="8229600" cy="4526100"/>
          </a:xfrm>
          <a:prstGeom prst="rect">
            <a:avLst/>
          </a:prstGeom>
          <a:noFill/>
          <a:ln>
            <a:noFill/>
          </a:ln>
        </p:spPr>
        <p:txBody>
          <a:bodyPr anchorCtr="0" anchor="t" bIns="91425" lIns="91425" rIns="91425" tIns="91425"/>
          <a:lstStyle>
            <a:lvl1pPr indent="-139700" lvl="0" marL="342900" marR="0" rtl="0" algn="l">
              <a:spcBef>
                <a:spcPts val="640"/>
              </a:spcBef>
              <a:buClr>
                <a:schemeClr val="dk1"/>
              </a:buClr>
              <a:buSzPct val="100000"/>
              <a:buFont typeface="Arial"/>
              <a:buChar char="•"/>
              <a:defRPr b="0" i="0" sz="3200" u="none" cap="none" strike="noStrike">
                <a:solidFill>
                  <a:schemeClr val="dk1"/>
                </a:solidFill>
                <a:latin typeface="Calibri"/>
                <a:ea typeface="Calibri"/>
                <a:cs typeface="Calibri"/>
                <a:sym typeface="Calibri"/>
              </a:defRPr>
            </a:lvl1pPr>
            <a:lvl2pPr indent="-107950" lvl="1" marL="742950" marR="0" rtl="0" algn="l">
              <a:spcBef>
                <a:spcPts val="560"/>
              </a:spcBef>
              <a:buClr>
                <a:schemeClr val="dk1"/>
              </a:buClr>
              <a:buSzPct val="100000"/>
              <a:buFont typeface="Arial"/>
              <a:buChar char="–"/>
              <a:defRPr b="0" i="0" sz="2800" u="none" cap="none" strike="noStrike">
                <a:solidFill>
                  <a:schemeClr val="dk1"/>
                </a:solidFill>
                <a:latin typeface="Calibri"/>
                <a:ea typeface="Calibri"/>
                <a:cs typeface="Calibri"/>
                <a:sym typeface="Calibri"/>
              </a:defRPr>
            </a:lvl2pPr>
            <a:lvl3pPr indent="-76200" lvl="2" marL="1143000" marR="0" rtl="0" algn="l">
              <a:spcBef>
                <a:spcPts val="480"/>
              </a:spcBef>
              <a:buClr>
                <a:schemeClr val="dk1"/>
              </a:buClr>
              <a:buSzPct val="100000"/>
              <a:buFont typeface="Arial"/>
              <a:buChar char="•"/>
              <a:defRPr b="0" i="0" sz="2400" u="none" cap="none" strike="noStrike">
                <a:solidFill>
                  <a:schemeClr val="dk1"/>
                </a:solidFill>
                <a:latin typeface="Calibri"/>
                <a:ea typeface="Calibri"/>
                <a:cs typeface="Calibri"/>
                <a:sym typeface="Calibri"/>
              </a:defRPr>
            </a:lvl3pPr>
            <a:lvl4pPr indent="-101600" lvl="3" marL="16002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4pPr>
            <a:lvl5pPr indent="-101600" lvl="4" marL="20574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5pPr>
            <a:lvl6pPr indent="-101600" lvl="5" marL="25146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6pPr>
            <a:lvl7pPr indent="-101600" lvl="6" marL="29718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7pPr>
            <a:lvl8pPr indent="-101600" lvl="7" marL="34290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8pPr>
            <a:lvl9pPr indent="-101600" lvl="8" marL="3886200" marR="0" rtl="0" algn="l">
              <a:spcBef>
                <a:spcPts val="400"/>
              </a:spcBef>
              <a:buClr>
                <a:schemeClr val="dk1"/>
              </a:buClr>
              <a:buSzPct val="100000"/>
              <a:buFont typeface="Arial"/>
              <a:buChar char="•"/>
              <a:defRPr b="0" i="0" sz="2000" u="none" cap="none" strike="noStrike">
                <a:solidFill>
                  <a:schemeClr val="dk1"/>
                </a:solidFill>
                <a:latin typeface="Calibri"/>
                <a:ea typeface="Calibri"/>
                <a:cs typeface="Calibri"/>
                <a:sym typeface="Calibri"/>
              </a:defRPr>
            </a:lvl9pPr>
          </a:lstStyle>
          <a:p/>
        </p:txBody>
      </p:sp>
      <p:sp>
        <p:nvSpPr>
          <p:cNvPr id="368" name="Shape 368"/>
          <p:cNvSpPr txBox="1"/>
          <p:nvPr>
            <p:ph idx="10" type="dt"/>
          </p:nvPr>
        </p:nvSpPr>
        <p:spPr>
          <a:xfrm>
            <a:off x="457200" y="6356350"/>
            <a:ext cx="2133600" cy="365100"/>
          </a:xfrm>
          <a:prstGeom prst="rect">
            <a:avLst/>
          </a:prstGeom>
          <a:noFill/>
          <a:ln>
            <a:noFill/>
          </a:ln>
        </p:spPr>
        <p:txBody>
          <a:bodyPr anchorCtr="0" anchor="ctr" bIns="91425" lIns="91425" rIns="91425" tIns="91425"/>
          <a:lstStyle>
            <a:lvl1pPr indent="0" lvl="0" marL="0" marR="0" rtl="0" algn="l">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369" name="Shape 369"/>
          <p:cNvSpPr txBox="1"/>
          <p:nvPr>
            <p:ph idx="11" type="ftr"/>
          </p:nvPr>
        </p:nvSpPr>
        <p:spPr>
          <a:xfrm>
            <a:off x="3124200" y="6356350"/>
            <a:ext cx="2895600" cy="365100"/>
          </a:xfrm>
          <a:prstGeom prst="rect">
            <a:avLst/>
          </a:prstGeom>
          <a:noFill/>
          <a:ln>
            <a:noFill/>
          </a:ln>
        </p:spPr>
        <p:txBody>
          <a:bodyPr anchorCtr="0" anchor="ctr" bIns="91425" lIns="91425" rIns="91425" tIns="91425"/>
          <a:lstStyle>
            <a:lvl1pPr indent="0" lvl="0" marL="0" marR="0" rtl="0" algn="ctr">
              <a:spcBef>
                <a:spcPts val="0"/>
              </a:spcBef>
              <a:buNone/>
              <a:defRPr b="0" i="0" sz="1200" u="none" cap="none" strike="noStrike">
                <a:solidFill>
                  <a:srgbClr val="888888"/>
                </a:solidFill>
                <a:latin typeface="Calibri"/>
                <a:ea typeface="Calibri"/>
                <a:cs typeface="Calibri"/>
                <a:sym typeface="Calibri"/>
              </a:defRPr>
            </a:lvl1pPr>
            <a:lvl2pPr indent="0" lvl="1" marL="457200" marR="0" rtl="0" algn="l">
              <a:spcBef>
                <a:spcPts val="0"/>
              </a:spcBef>
              <a:buNone/>
              <a:defRPr b="0" i="0" sz="1800" u="none" cap="none" strike="noStrike">
                <a:solidFill>
                  <a:schemeClr val="dk1"/>
                </a:solidFill>
                <a:latin typeface="Calibri"/>
                <a:ea typeface="Calibri"/>
                <a:cs typeface="Calibri"/>
                <a:sym typeface="Calibri"/>
              </a:defRPr>
            </a:lvl2pPr>
            <a:lvl3pPr indent="0" lvl="2" marL="914400" marR="0" rtl="0" algn="l">
              <a:spcBef>
                <a:spcPts val="0"/>
              </a:spcBef>
              <a:buNone/>
              <a:defRPr b="0" i="0" sz="1800" u="none" cap="none" strike="noStrike">
                <a:solidFill>
                  <a:schemeClr val="dk1"/>
                </a:solidFill>
                <a:latin typeface="Calibri"/>
                <a:ea typeface="Calibri"/>
                <a:cs typeface="Calibri"/>
                <a:sym typeface="Calibri"/>
              </a:defRPr>
            </a:lvl3pPr>
            <a:lvl4pPr indent="0" lvl="3" marL="1371600" marR="0" rtl="0" algn="l">
              <a:spcBef>
                <a:spcPts val="0"/>
              </a:spcBef>
              <a:buNone/>
              <a:defRPr b="0" i="0" sz="1800" u="none" cap="none" strike="noStrike">
                <a:solidFill>
                  <a:schemeClr val="dk1"/>
                </a:solidFill>
                <a:latin typeface="Calibri"/>
                <a:ea typeface="Calibri"/>
                <a:cs typeface="Calibri"/>
                <a:sym typeface="Calibri"/>
              </a:defRPr>
            </a:lvl4pPr>
            <a:lvl5pPr indent="0" lvl="4" marL="1828800" marR="0" rtl="0" algn="l">
              <a:spcBef>
                <a:spcPts val="0"/>
              </a:spcBef>
              <a:buNone/>
              <a:defRPr b="0" i="0" sz="1800" u="none" cap="none" strike="noStrike">
                <a:solidFill>
                  <a:schemeClr val="dk1"/>
                </a:solidFill>
                <a:latin typeface="Calibri"/>
                <a:ea typeface="Calibri"/>
                <a:cs typeface="Calibri"/>
                <a:sym typeface="Calibri"/>
              </a:defRPr>
            </a:lvl5pPr>
            <a:lvl6pPr indent="0" lvl="5" marL="2286000" marR="0" rtl="0" algn="l">
              <a:spcBef>
                <a:spcPts val="0"/>
              </a:spcBef>
              <a:buNone/>
              <a:defRPr b="0" i="0" sz="1800" u="none" cap="none" strike="noStrike">
                <a:solidFill>
                  <a:schemeClr val="dk1"/>
                </a:solidFill>
                <a:latin typeface="Calibri"/>
                <a:ea typeface="Calibri"/>
                <a:cs typeface="Calibri"/>
                <a:sym typeface="Calibri"/>
              </a:defRPr>
            </a:lvl6pPr>
            <a:lvl7pPr indent="0" lvl="6" marL="2743200" marR="0" rtl="0" algn="l">
              <a:spcBef>
                <a:spcPts val="0"/>
              </a:spcBef>
              <a:buNone/>
              <a:defRPr b="0" i="0" sz="1800" u="none" cap="none" strike="noStrike">
                <a:solidFill>
                  <a:schemeClr val="dk1"/>
                </a:solidFill>
                <a:latin typeface="Calibri"/>
                <a:ea typeface="Calibri"/>
                <a:cs typeface="Calibri"/>
                <a:sym typeface="Calibri"/>
              </a:defRPr>
            </a:lvl7pPr>
            <a:lvl8pPr indent="0" lvl="7" marL="3200400" marR="0" rtl="0" algn="l">
              <a:spcBef>
                <a:spcPts val="0"/>
              </a:spcBef>
              <a:buNone/>
              <a:defRPr b="0" i="0" sz="1800" u="none" cap="none" strike="noStrike">
                <a:solidFill>
                  <a:schemeClr val="dk1"/>
                </a:solidFill>
                <a:latin typeface="Calibri"/>
                <a:ea typeface="Calibri"/>
                <a:cs typeface="Calibri"/>
                <a:sym typeface="Calibri"/>
              </a:defRPr>
            </a:lvl8pPr>
            <a:lvl9pPr indent="0" lvl="8" marL="3657600" marR="0" rtl="0" algn="l">
              <a:spcBef>
                <a:spcPts val="0"/>
              </a:spcBef>
              <a:buNone/>
              <a:defRPr b="0" i="0" sz="1800" u="none" cap="none" strike="noStrike">
                <a:solidFill>
                  <a:schemeClr val="dk1"/>
                </a:solidFill>
                <a:latin typeface="Calibri"/>
                <a:ea typeface="Calibri"/>
                <a:cs typeface="Calibri"/>
                <a:sym typeface="Calibri"/>
              </a:defRPr>
            </a:lvl9pPr>
          </a:lstStyle>
          <a:p/>
        </p:txBody>
      </p:sp>
      <p:sp>
        <p:nvSpPr>
          <p:cNvPr id="370" name="Shape 370"/>
          <p:cNvSpPr txBox="1"/>
          <p:nvPr>
            <p:ph idx="12" type="sldNum"/>
          </p:nvPr>
        </p:nvSpPr>
        <p:spPr>
          <a:xfrm>
            <a:off x="6553200" y="6356350"/>
            <a:ext cx="2133600" cy="365100"/>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rgbClr val="888888"/>
                </a:solidFill>
                <a:latin typeface="Calibri"/>
                <a:ea typeface="Calibri"/>
                <a:cs typeface="Calibri"/>
                <a:sym typeface="Calibri"/>
              </a:rPr>
              <a:t>‹#›</a:t>
            </a:fld>
          </a:p>
        </p:txBody>
      </p:sp>
    </p:spTree>
  </p:cSld>
  <p:clrMap accent1="accent1" accent2="accent2" accent3="accent3" accent4="accent4" accent5="accent5" accent6="accent6" bg1="lt1" bg2="dk2" tx1="dk1" tx2="lt2" folHlink="folHlink" hlink="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s://twitter.com/CCIAEurope" TargetMode="External"/><Relationship Id="rId4" Type="http://schemas.openxmlformats.org/officeDocument/2006/relationships/hyperlink" Target="https://twitter.com/coe" TargetMode="External"/><Relationship Id="rId5" Type="http://schemas.openxmlformats.org/officeDocument/2006/relationships/image" Target="../media/image04.png"/><Relationship Id="rId6" Type="http://schemas.openxmlformats.org/officeDocument/2006/relationships/image" Target="../media/image0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hyperlink" Target="https://twitter.com/CCIAEurope" TargetMode="External"/><Relationship Id="rId4" Type="http://schemas.openxmlformats.org/officeDocument/2006/relationships/hyperlink" Target="https://twitter.com/coe" TargetMode="External"/><Relationship Id="rId5" Type="http://schemas.openxmlformats.org/officeDocument/2006/relationships/image" Target="../media/image05.png"/><Relationship Id="rId6" Type="http://schemas.openxmlformats.org/officeDocument/2006/relationships/image" Target="../media/image0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0.png"/><Relationship Id="rId4" Type="http://schemas.openxmlformats.org/officeDocument/2006/relationships/image" Target="../media/image07.jpg"/><Relationship Id="rId5" Type="http://schemas.openxmlformats.org/officeDocument/2006/relationships/image" Target="../media/image0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6.xml"/><Relationship Id="rId2" Type="http://schemas.openxmlformats.org/officeDocument/2006/relationships/notesSlide" Target="../notesSlides/notesSlide4.xml"/><Relationship Id="rId3" Type="http://schemas.openxmlformats.org/officeDocument/2006/relationships/image" Target="../media/image1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1.jpg"/><Relationship Id="rId4" Type="http://schemas.openxmlformats.org/officeDocument/2006/relationships/hyperlink" Target="mailto:ellanso@cdt.org"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6.xml"/><Relationship Id="rId2" Type="http://schemas.openxmlformats.org/officeDocument/2006/relationships/notesSlide" Target="../notesSlides/notesSlide7.xml"/><Relationship Id="rId3" Type="http://schemas.openxmlformats.org/officeDocument/2006/relationships/image" Target="../media/image13.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8.xml"/><Relationship Id="rId3" Type="http://schemas.openxmlformats.org/officeDocument/2006/relationships/image" Target="../media/image0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44" name="Shape 444"/>
        <p:cNvGrpSpPr/>
        <p:nvPr/>
      </p:nvGrpSpPr>
      <p:grpSpPr>
        <a:xfrm>
          <a:off x="0" y="0"/>
          <a:ext cx="0" cy="0"/>
          <a:chOff x="0" y="0"/>
          <a:chExt cx="0" cy="0"/>
        </a:xfrm>
      </p:grpSpPr>
      <p:sp>
        <p:nvSpPr>
          <p:cNvPr id="445" name="Shape 445"/>
          <p:cNvSpPr txBox="1"/>
          <p:nvPr>
            <p:ph type="title"/>
          </p:nvPr>
        </p:nvSpPr>
        <p:spPr>
          <a:xfrm>
            <a:off x="628650" y="384674"/>
            <a:ext cx="7886700" cy="1446000"/>
          </a:xfrm>
          <a:prstGeom prst="rect">
            <a:avLst/>
          </a:prstGeom>
        </p:spPr>
        <p:txBody>
          <a:bodyPr anchorCtr="0" anchor="ctr" bIns="91425" lIns="91425" rIns="91425" tIns="91425">
            <a:noAutofit/>
          </a:bodyPr>
          <a:lstStyle/>
          <a:p>
            <a:pPr lvl="0" rtl="0" algn="ctr">
              <a:spcBef>
                <a:spcPts val="0"/>
              </a:spcBef>
              <a:buNone/>
            </a:pPr>
            <a:r>
              <a:rPr b="1" lang="en-US" sz="1800">
                <a:solidFill>
                  <a:srgbClr val="222222"/>
                </a:solidFill>
                <a:highlight>
                  <a:srgbClr val="FFFFFF"/>
                </a:highlight>
                <a:latin typeface="Arial"/>
                <a:ea typeface="Arial"/>
                <a:cs typeface="Arial"/>
                <a:sym typeface="Arial"/>
              </a:rPr>
              <a:t>IGF workshop (WS87): </a:t>
            </a:r>
          </a:p>
          <a:p>
            <a:pPr lvl="0" algn="ctr">
              <a:spcBef>
                <a:spcPts val="0"/>
              </a:spcBef>
              <a:buNone/>
            </a:pPr>
            <a:r>
              <a:rPr b="1" lang="en-US" sz="2800">
                <a:solidFill>
                  <a:srgbClr val="222222"/>
                </a:solidFill>
                <a:highlight>
                  <a:srgbClr val="FFFFFF"/>
                </a:highlight>
                <a:latin typeface="Arial"/>
                <a:ea typeface="Arial"/>
                <a:cs typeface="Arial"/>
                <a:sym typeface="Arial"/>
              </a:rPr>
              <a:t>Law Enforcement, Cyberspace &amp; Jurisdiction</a:t>
            </a:r>
          </a:p>
        </p:txBody>
      </p:sp>
      <p:sp>
        <p:nvSpPr>
          <p:cNvPr id="446" name="Shape 446"/>
          <p:cNvSpPr txBox="1"/>
          <p:nvPr>
            <p:ph idx="1" type="body"/>
          </p:nvPr>
        </p:nvSpPr>
        <p:spPr>
          <a:xfrm>
            <a:off x="628650" y="1392925"/>
            <a:ext cx="7886700" cy="4204800"/>
          </a:xfrm>
          <a:prstGeom prst="rect">
            <a:avLst/>
          </a:prstGeom>
        </p:spPr>
        <p:txBody>
          <a:bodyPr anchorCtr="0" anchor="t" bIns="91425" lIns="91425" rIns="91425" tIns="91425">
            <a:noAutofit/>
          </a:bodyPr>
          <a:lstStyle/>
          <a:p>
            <a:pPr indent="0" lvl="0" marL="0" rtl="0">
              <a:lnSpc>
                <a:spcPct val="115000"/>
              </a:lnSpc>
              <a:spcBef>
                <a:spcPts val="0"/>
              </a:spcBef>
              <a:buNone/>
            </a:pPr>
            <a:br>
              <a:rPr b="1" lang="en-US" sz="1600" u="sng">
                <a:solidFill>
                  <a:srgbClr val="333333"/>
                </a:solidFill>
                <a:highlight>
                  <a:srgbClr val="FFFFFF"/>
                </a:highlight>
                <a:latin typeface="Arial"/>
                <a:ea typeface="Arial"/>
                <a:cs typeface="Arial"/>
                <a:sym typeface="Arial"/>
              </a:rPr>
            </a:br>
            <a:r>
              <a:rPr b="1" lang="en-US" sz="1600" u="sng">
                <a:solidFill>
                  <a:srgbClr val="333333"/>
                </a:solidFill>
                <a:highlight>
                  <a:srgbClr val="FFFFFF"/>
                </a:highlight>
                <a:latin typeface="Arial"/>
                <a:ea typeface="Arial"/>
                <a:cs typeface="Arial"/>
                <a:sym typeface="Arial"/>
              </a:rPr>
              <a:t>Speakers:</a:t>
            </a:r>
          </a:p>
          <a:p>
            <a:pPr indent="-330200" lvl="0" marL="457200" rtl="0">
              <a:lnSpc>
                <a:spcPct val="115000"/>
              </a:lnSpc>
              <a:spcBef>
                <a:spcPts val="0"/>
              </a:spcBef>
              <a:buClr>
                <a:srgbClr val="333333"/>
              </a:buClr>
              <a:buSzPct val="100000"/>
              <a:buFont typeface="Arial"/>
            </a:pPr>
            <a:r>
              <a:rPr lang="en-US" sz="1600">
                <a:solidFill>
                  <a:srgbClr val="333333"/>
                </a:solidFill>
                <a:highlight>
                  <a:srgbClr val="FFFFFF"/>
                </a:highlight>
                <a:latin typeface="Arial"/>
                <a:ea typeface="Arial"/>
                <a:cs typeface="Arial"/>
                <a:sym typeface="Arial"/>
              </a:rPr>
              <a:t>Neide de Oliveira, </a:t>
            </a:r>
            <a:r>
              <a:rPr lang="en-US" sz="1600">
                <a:highlight>
                  <a:srgbClr val="FFFFFF"/>
                </a:highlight>
                <a:latin typeface="Arial"/>
                <a:ea typeface="Arial"/>
                <a:cs typeface="Arial"/>
                <a:sym typeface="Arial"/>
              </a:rPr>
              <a:t>Federal Circuit Prosecutor, Rio de Janeiro &amp; Coordinator of the National Cybercrime Working Group &amp; </a:t>
            </a:r>
            <a:r>
              <a:rPr lang="en-US" sz="1600">
                <a:solidFill>
                  <a:srgbClr val="333333"/>
                </a:solidFill>
                <a:highlight>
                  <a:srgbClr val="FFFFFF"/>
                </a:highlight>
                <a:latin typeface="Arial"/>
                <a:ea typeface="Arial"/>
                <a:cs typeface="Arial"/>
                <a:sym typeface="Arial"/>
              </a:rPr>
              <a:t>Coordinator of the National Working Group on Cybercrime, Brazil</a:t>
            </a:r>
          </a:p>
          <a:p>
            <a:pPr indent="-330200" lvl="0" marL="457200" rtl="0">
              <a:lnSpc>
                <a:spcPct val="115000"/>
              </a:lnSpc>
              <a:spcBef>
                <a:spcPts val="0"/>
              </a:spcBef>
              <a:buClr>
                <a:srgbClr val="333333"/>
              </a:buClr>
              <a:buSzPct val="100000"/>
              <a:buFont typeface="Arial"/>
            </a:pPr>
            <a:r>
              <a:rPr lang="en-US" sz="1600">
                <a:solidFill>
                  <a:srgbClr val="333333"/>
                </a:solidFill>
                <a:highlight>
                  <a:srgbClr val="FFFFFF"/>
                </a:highlight>
                <a:latin typeface="Arial"/>
                <a:ea typeface="Arial"/>
                <a:cs typeface="Arial"/>
                <a:sym typeface="Arial"/>
              </a:rPr>
              <a:t>Paul Mitchell, General Manager, Technology Policy, Microsoft Corporation</a:t>
            </a:r>
          </a:p>
          <a:p>
            <a:pPr indent="-330200" lvl="0" marL="457200" rtl="0">
              <a:lnSpc>
                <a:spcPct val="115000"/>
              </a:lnSpc>
              <a:spcBef>
                <a:spcPts val="0"/>
              </a:spcBef>
              <a:buClr>
                <a:srgbClr val="333333"/>
              </a:buClr>
              <a:buSzPct val="100000"/>
              <a:buFont typeface="Arial"/>
            </a:pPr>
            <a:r>
              <a:rPr lang="en-US" sz="1600">
                <a:solidFill>
                  <a:srgbClr val="333333"/>
                </a:solidFill>
                <a:highlight>
                  <a:srgbClr val="FFFFFF"/>
                </a:highlight>
                <a:latin typeface="Arial"/>
                <a:ea typeface="Arial"/>
                <a:cs typeface="Arial"/>
                <a:sym typeface="Arial"/>
              </a:rPr>
              <a:t>Emma Llanso, Director of the Free Expression Project, Center for Democracy &amp; Technology</a:t>
            </a:r>
          </a:p>
          <a:p>
            <a:pPr indent="-330200" lvl="0" marL="457200" rtl="0">
              <a:lnSpc>
                <a:spcPct val="115000"/>
              </a:lnSpc>
              <a:spcBef>
                <a:spcPts val="0"/>
              </a:spcBef>
              <a:buClr>
                <a:srgbClr val="333333"/>
              </a:buClr>
              <a:buSzPct val="100000"/>
              <a:buFont typeface="Arial"/>
            </a:pPr>
            <a:r>
              <a:rPr lang="en-US" sz="1600">
                <a:solidFill>
                  <a:srgbClr val="333333"/>
                </a:solidFill>
                <a:highlight>
                  <a:srgbClr val="FFFFFF"/>
                </a:highlight>
                <a:latin typeface="Arial"/>
                <a:ea typeface="Arial"/>
                <a:cs typeface="Arial"/>
                <a:sym typeface="Arial"/>
              </a:rPr>
              <a:t>Nathalia Foditsch, PhD Fellow, American University</a:t>
            </a:r>
          </a:p>
          <a:p>
            <a:pPr indent="-330200" lvl="0" marL="457200" rtl="0">
              <a:lnSpc>
                <a:spcPct val="115000"/>
              </a:lnSpc>
              <a:spcBef>
                <a:spcPts val="0"/>
              </a:spcBef>
              <a:buClr>
                <a:srgbClr val="333333"/>
              </a:buClr>
              <a:buSzPct val="100000"/>
            </a:pPr>
            <a:r>
              <a:rPr lang="en-US" sz="1600">
                <a:solidFill>
                  <a:srgbClr val="333333"/>
                </a:solidFill>
                <a:latin typeface="Arial"/>
                <a:ea typeface="Arial"/>
                <a:cs typeface="Arial"/>
                <a:sym typeface="Arial"/>
              </a:rPr>
              <a:t>Bertrand de la Chapelle, Director, Internet &amp; Jurisdiction Project</a:t>
            </a:r>
          </a:p>
          <a:p>
            <a:pPr indent="-330200" lvl="0" marL="457200" rtl="0">
              <a:lnSpc>
                <a:spcPct val="115000"/>
              </a:lnSpc>
              <a:spcBef>
                <a:spcPts val="0"/>
              </a:spcBef>
              <a:buClr>
                <a:srgbClr val="333333"/>
              </a:buClr>
              <a:buSzPct val="100000"/>
            </a:pPr>
            <a:r>
              <a:rPr lang="en-US" sz="1600">
                <a:solidFill>
                  <a:srgbClr val="333333"/>
                </a:solidFill>
                <a:latin typeface="Arial"/>
                <a:ea typeface="Arial"/>
                <a:cs typeface="Arial"/>
                <a:sym typeface="Arial"/>
              </a:rPr>
              <a:t>Alexander Seger, Head of Cybercrime Division, Council of Europe</a:t>
            </a:r>
          </a:p>
          <a:p>
            <a:pPr indent="-330200" lvl="0" marL="457200" rtl="0">
              <a:lnSpc>
                <a:spcPct val="115000"/>
              </a:lnSpc>
              <a:spcBef>
                <a:spcPts val="0"/>
              </a:spcBef>
              <a:buClr>
                <a:srgbClr val="333333"/>
              </a:buClr>
              <a:buSzPct val="100000"/>
              <a:buFont typeface="Arial"/>
            </a:pPr>
            <a:r>
              <a:rPr lang="en-US" sz="1600">
                <a:solidFill>
                  <a:srgbClr val="333333"/>
                </a:solidFill>
                <a:highlight>
                  <a:srgbClr val="FFFFFF"/>
                </a:highlight>
                <a:latin typeface="Arial"/>
                <a:ea typeface="Arial"/>
                <a:cs typeface="Arial"/>
                <a:sym typeface="Arial"/>
              </a:rPr>
              <a:t>Christian Borggreen, Director, Computer &amp; Communications Industry Association</a:t>
            </a:r>
            <a:br>
              <a:rPr lang="en-US" sz="1600">
                <a:solidFill>
                  <a:srgbClr val="333333"/>
                </a:solidFill>
                <a:highlight>
                  <a:srgbClr val="FFFFFF"/>
                </a:highlight>
                <a:latin typeface="Arial"/>
                <a:ea typeface="Arial"/>
                <a:cs typeface="Arial"/>
                <a:sym typeface="Arial"/>
              </a:rPr>
            </a:br>
          </a:p>
          <a:p>
            <a:pPr indent="0" lvl="0" marL="0" rtl="0" algn="ctr">
              <a:lnSpc>
                <a:spcPct val="115000"/>
              </a:lnSpc>
              <a:spcBef>
                <a:spcPts val="0"/>
              </a:spcBef>
              <a:buNone/>
            </a:pPr>
            <a:r>
              <a:rPr lang="en-US" sz="1600">
                <a:latin typeface="Arial"/>
                <a:ea typeface="Arial"/>
                <a:cs typeface="Arial"/>
                <a:sym typeface="Arial"/>
              </a:rPr>
              <a:t>Participate via Twitter!  #WS87  #IGF2016  </a:t>
            </a:r>
            <a:r>
              <a:rPr lang="en-US" sz="1600">
                <a:latin typeface="Arial"/>
                <a:ea typeface="Arial"/>
                <a:cs typeface="Arial"/>
                <a:sym typeface="Arial"/>
                <a:hlinkClick r:id="rId3"/>
              </a:rPr>
              <a:t>@CCIAEurope</a:t>
            </a:r>
            <a:r>
              <a:rPr lang="en-US" sz="1600">
                <a:latin typeface="Arial"/>
                <a:ea typeface="Arial"/>
                <a:cs typeface="Arial"/>
                <a:sym typeface="Arial"/>
              </a:rPr>
              <a:t>  </a:t>
            </a:r>
            <a:r>
              <a:rPr lang="en-US" sz="1600">
                <a:latin typeface="Arial"/>
                <a:ea typeface="Arial"/>
                <a:cs typeface="Arial"/>
                <a:sym typeface="Arial"/>
                <a:hlinkClick r:id="rId4"/>
              </a:rPr>
              <a:t>@coe</a:t>
            </a:r>
            <a:br>
              <a:rPr b="1" lang="en-US" sz="1600" u="sng">
                <a:solidFill>
                  <a:srgbClr val="222222"/>
                </a:solidFill>
                <a:highlight>
                  <a:srgbClr val="FFFFFF"/>
                </a:highlight>
                <a:latin typeface="Arial"/>
                <a:ea typeface="Arial"/>
                <a:cs typeface="Arial"/>
                <a:sym typeface="Arial"/>
              </a:rPr>
            </a:br>
          </a:p>
          <a:p>
            <a:pPr indent="0" lvl="0" marL="0" rtl="0" algn="ctr">
              <a:lnSpc>
                <a:spcPct val="115000"/>
              </a:lnSpc>
              <a:spcBef>
                <a:spcPts val="0"/>
              </a:spcBef>
              <a:buNone/>
            </a:pPr>
            <a:r>
              <a:t/>
            </a:r>
            <a:endParaRPr sz="1600">
              <a:highlight>
                <a:srgbClr val="FFFFFF"/>
              </a:highlight>
              <a:latin typeface="Arial"/>
              <a:ea typeface="Arial"/>
              <a:cs typeface="Arial"/>
              <a:sym typeface="Arial"/>
            </a:endParaRPr>
          </a:p>
          <a:p>
            <a:pPr indent="0" lvl="0" marL="0" rtl="0" algn="ctr">
              <a:lnSpc>
                <a:spcPct val="115000"/>
              </a:lnSpc>
              <a:spcBef>
                <a:spcPts val="0"/>
              </a:spcBef>
              <a:buNone/>
            </a:pPr>
            <a:r>
              <a:t/>
            </a:r>
            <a:endParaRPr sz="950">
              <a:highlight>
                <a:srgbClr val="FFFFFF"/>
              </a:highlight>
              <a:latin typeface="Arial"/>
              <a:ea typeface="Arial"/>
              <a:cs typeface="Arial"/>
              <a:sym typeface="Arial"/>
            </a:endParaRPr>
          </a:p>
          <a:p>
            <a:pPr indent="0" lvl="0" marL="0" rtl="0" algn="ctr">
              <a:lnSpc>
                <a:spcPct val="115000"/>
              </a:lnSpc>
              <a:spcBef>
                <a:spcPts val="0"/>
              </a:spcBef>
              <a:buNone/>
            </a:pPr>
            <a:r>
              <a:t/>
            </a:r>
            <a:endParaRPr sz="950">
              <a:highlight>
                <a:srgbClr val="FFFFFF"/>
              </a:highlight>
              <a:latin typeface="Arial"/>
              <a:ea typeface="Arial"/>
              <a:cs typeface="Arial"/>
              <a:sym typeface="Arial"/>
            </a:endParaRPr>
          </a:p>
        </p:txBody>
      </p:sp>
      <p:pic>
        <p:nvPicPr>
          <p:cNvPr id="447" name="Shape 447"/>
          <p:cNvPicPr preferRelativeResize="0"/>
          <p:nvPr/>
        </p:nvPicPr>
        <p:blipFill>
          <a:blip r:embed="rId5">
            <a:alphaModFix/>
          </a:blip>
          <a:stretch>
            <a:fillRect/>
          </a:stretch>
        </p:blipFill>
        <p:spPr>
          <a:xfrm>
            <a:off x="4636000" y="6052487"/>
            <a:ext cx="790541" cy="635749"/>
          </a:xfrm>
          <a:prstGeom prst="rect">
            <a:avLst/>
          </a:prstGeom>
          <a:noFill/>
          <a:ln>
            <a:noFill/>
          </a:ln>
        </p:spPr>
      </p:pic>
      <p:pic>
        <p:nvPicPr>
          <p:cNvPr id="448" name="Shape 448"/>
          <p:cNvPicPr preferRelativeResize="0"/>
          <p:nvPr/>
        </p:nvPicPr>
        <p:blipFill>
          <a:blip r:embed="rId6">
            <a:alphaModFix/>
          </a:blip>
          <a:stretch>
            <a:fillRect/>
          </a:stretch>
        </p:blipFill>
        <p:spPr>
          <a:xfrm>
            <a:off x="2487050" y="6182162"/>
            <a:ext cx="1801664" cy="376375"/>
          </a:xfrm>
          <a:prstGeom prst="rect">
            <a:avLst/>
          </a:prstGeom>
          <a:noFill/>
          <a:ln>
            <a:noFill/>
          </a:ln>
        </p:spPr>
      </p:pic>
      <p:pic>
        <p:nvPicPr>
          <p:cNvPr id="449" name="Shape 449"/>
          <p:cNvPicPr preferRelativeResize="0"/>
          <p:nvPr/>
        </p:nvPicPr>
        <p:blipFill>
          <a:blip r:embed="rId6">
            <a:alphaModFix/>
          </a:blip>
          <a:stretch>
            <a:fillRect/>
          </a:stretch>
        </p:blipFill>
        <p:spPr>
          <a:xfrm>
            <a:off x="1245572" y="5922834"/>
            <a:ext cx="3043161" cy="635725"/>
          </a:xfrm>
          <a:prstGeom prst="rect">
            <a:avLst/>
          </a:prstGeom>
          <a:noFill/>
          <a:ln>
            <a:noFill/>
          </a:ln>
        </p:spPr>
      </p:pic>
      <p:pic>
        <p:nvPicPr>
          <p:cNvPr id="450" name="Shape 450"/>
          <p:cNvPicPr preferRelativeResize="0"/>
          <p:nvPr/>
        </p:nvPicPr>
        <p:blipFill>
          <a:blip r:embed="rId5">
            <a:alphaModFix/>
          </a:blip>
          <a:stretch>
            <a:fillRect/>
          </a:stretch>
        </p:blipFill>
        <p:spPr>
          <a:xfrm>
            <a:off x="4636000" y="5754719"/>
            <a:ext cx="1160799" cy="9335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55" name="Shape 455"/>
        <p:cNvGrpSpPr/>
        <p:nvPr/>
      </p:nvGrpSpPr>
      <p:grpSpPr>
        <a:xfrm>
          <a:off x="0" y="0"/>
          <a:ext cx="0" cy="0"/>
          <a:chOff x="0" y="0"/>
          <a:chExt cx="0" cy="0"/>
        </a:xfrm>
      </p:grpSpPr>
      <p:sp>
        <p:nvSpPr>
          <p:cNvPr id="456" name="Shape 456"/>
          <p:cNvSpPr txBox="1"/>
          <p:nvPr>
            <p:ph type="title"/>
          </p:nvPr>
        </p:nvSpPr>
        <p:spPr>
          <a:xfrm>
            <a:off x="628650" y="365127"/>
            <a:ext cx="7886700" cy="1325699"/>
          </a:xfrm>
          <a:prstGeom prst="rect">
            <a:avLst/>
          </a:prstGeom>
        </p:spPr>
        <p:txBody>
          <a:bodyPr anchorCtr="0" anchor="ctr" bIns="91425" lIns="91425" rIns="91425" tIns="91425">
            <a:noAutofit/>
          </a:bodyPr>
          <a:lstStyle/>
          <a:p>
            <a:pPr lvl="0">
              <a:lnSpc>
                <a:spcPct val="138000"/>
              </a:lnSpc>
              <a:spcBef>
                <a:spcPts val="0"/>
              </a:spcBef>
              <a:buClr>
                <a:schemeClr val="dk1"/>
              </a:buClr>
              <a:buSzPct val="39285"/>
              <a:buFont typeface="Arial"/>
              <a:buNone/>
            </a:pPr>
            <a:br>
              <a:rPr b="1" lang="en-US" sz="2800">
                <a:solidFill>
                  <a:srgbClr val="222222"/>
                </a:solidFill>
                <a:latin typeface="Arial"/>
                <a:ea typeface="Arial"/>
                <a:cs typeface="Arial"/>
                <a:sym typeface="Arial"/>
              </a:rPr>
            </a:br>
            <a:r>
              <a:rPr b="1" lang="en-US" sz="2800">
                <a:solidFill>
                  <a:srgbClr val="222222"/>
                </a:solidFill>
                <a:latin typeface="Arial"/>
                <a:ea typeface="Arial"/>
                <a:cs typeface="Arial"/>
                <a:sym typeface="Arial"/>
              </a:rPr>
              <a:t>Shared goals for reforming law</a:t>
            </a:r>
            <a:br>
              <a:rPr b="1" lang="en-US" sz="2800">
                <a:solidFill>
                  <a:srgbClr val="222222"/>
                </a:solidFill>
                <a:latin typeface="Arial"/>
                <a:ea typeface="Arial"/>
                <a:cs typeface="Arial"/>
                <a:sym typeface="Arial"/>
              </a:rPr>
            </a:br>
            <a:r>
              <a:rPr b="1" lang="en-US" sz="2800">
                <a:solidFill>
                  <a:srgbClr val="222222"/>
                </a:solidFill>
                <a:latin typeface="Arial"/>
                <a:ea typeface="Arial"/>
                <a:cs typeface="Arial"/>
                <a:sym typeface="Arial"/>
              </a:rPr>
              <a:t>enforcement access:</a:t>
            </a:r>
          </a:p>
        </p:txBody>
      </p:sp>
      <p:sp>
        <p:nvSpPr>
          <p:cNvPr id="457" name="Shape 457"/>
          <p:cNvSpPr txBox="1"/>
          <p:nvPr>
            <p:ph idx="1" type="body"/>
          </p:nvPr>
        </p:nvSpPr>
        <p:spPr>
          <a:xfrm>
            <a:off x="628650" y="1825625"/>
            <a:ext cx="7886700" cy="4351200"/>
          </a:xfrm>
          <a:prstGeom prst="rect">
            <a:avLst/>
          </a:prstGeom>
        </p:spPr>
        <p:txBody>
          <a:bodyPr anchorCtr="0" anchor="t" bIns="91425" lIns="91425" rIns="91425" tIns="91425">
            <a:noAutofit/>
          </a:bodyPr>
          <a:lstStyle/>
          <a:p>
            <a:pPr indent="-69850" lvl="0" marL="0">
              <a:lnSpc>
                <a:spcPct val="115000"/>
              </a:lnSpc>
              <a:spcBef>
                <a:spcPts val="0"/>
              </a:spcBef>
              <a:buClr>
                <a:schemeClr val="dk1"/>
              </a:buClr>
              <a:buSzPct val="68750"/>
              <a:buFont typeface="Arial"/>
              <a:buNone/>
            </a:pPr>
            <a:br>
              <a:rPr b="1" lang="en-US" sz="1600">
                <a:solidFill>
                  <a:srgbClr val="222222"/>
                </a:solidFill>
                <a:latin typeface="Arial"/>
                <a:ea typeface="Arial"/>
                <a:cs typeface="Arial"/>
                <a:sym typeface="Arial"/>
              </a:rPr>
            </a:br>
            <a:r>
              <a:rPr b="1" lang="en-US" sz="1600">
                <a:solidFill>
                  <a:srgbClr val="222222"/>
                </a:solidFill>
                <a:latin typeface="Arial"/>
                <a:ea typeface="Arial"/>
                <a:cs typeface="Arial"/>
                <a:sym typeface="Arial"/>
              </a:rPr>
              <a:t>1. </a:t>
            </a:r>
            <a:r>
              <a:rPr b="1" lang="en-US" sz="1600">
                <a:latin typeface="Arial"/>
                <a:ea typeface="Arial"/>
                <a:cs typeface="Arial"/>
                <a:sym typeface="Arial"/>
              </a:rPr>
              <a:t>Improve efficiency of lawful government requests.</a:t>
            </a:r>
            <a:br>
              <a:rPr b="1" lang="en-US" sz="1600">
                <a:latin typeface="Arial"/>
                <a:ea typeface="Arial"/>
                <a:cs typeface="Arial"/>
                <a:sym typeface="Arial"/>
              </a:rPr>
            </a:br>
          </a:p>
          <a:p>
            <a:pPr indent="-69850" lvl="0" marL="0">
              <a:lnSpc>
                <a:spcPct val="115000"/>
              </a:lnSpc>
              <a:spcBef>
                <a:spcPts val="0"/>
              </a:spcBef>
              <a:buClr>
                <a:schemeClr val="dk1"/>
              </a:buClr>
              <a:buSzPct val="68750"/>
              <a:buFont typeface="Arial"/>
              <a:buNone/>
            </a:pPr>
            <a:r>
              <a:rPr b="1" lang="en-US" sz="1600">
                <a:solidFill>
                  <a:srgbClr val="222222"/>
                </a:solidFill>
                <a:latin typeface="Arial"/>
                <a:ea typeface="Arial"/>
                <a:cs typeface="Arial"/>
                <a:sym typeface="Arial"/>
              </a:rPr>
              <a:t>2. </a:t>
            </a:r>
            <a:r>
              <a:rPr b="1" lang="en-US" sz="1600">
                <a:latin typeface="Arial"/>
                <a:ea typeface="Arial"/>
                <a:cs typeface="Arial"/>
                <a:sym typeface="Arial"/>
              </a:rPr>
              <a:t>Reduce government incentive for “problematic” direct access to data (e.g. forced data localisation or direct requests which may put companies in conflict of national laws).</a:t>
            </a:r>
            <a:br>
              <a:rPr b="1" lang="en-US" sz="1600">
                <a:latin typeface="Arial"/>
                <a:ea typeface="Arial"/>
                <a:cs typeface="Arial"/>
                <a:sym typeface="Arial"/>
              </a:rPr>
            </a:br>
          </a:p>
          <a:p>
            <a:pPr indent="-69850" lvl="0" marL="0">
              <a:lnSpc>
                <a:spcPct val="115000"/>
              </a:lnSpc>
              <a:spcBef>
                <a:spcPts val="0"/>
              </a:spcBef>
              <a:buClr>
                <a:schemeClr val="dk1"/>
              </a:buClr>
              <a:buSzPct val="68750"/>
              <a:buFont typeface="Arial"/>
              <a:buNone/>
            </a:pPr>
            <a:r>
              <a:rPr b="1" lang="en-US" sz="1600">
                <a:solidFill>
                  <a:srgbClr val="222222"/>
                </a:solidFill>
                <a:latin typeface="Arial"/>
                <a:ea typeface="Arial"/>
                <a:cs typeface="Arial"/>
                <a:sym typeface="Arial"/>
              </a:rPr>
              <a:t>3. </a:t>
            </a:r>
            <a:r>
              <a:rPr b="1" lang="en-US" sz="1600">
                <a:latin typeface="Arial"/>
                <a:ea typeface="Arial"/>
                <a:cs typeface="Arial"/>
                <a:sym typeface="Arial"/>
              </a:rPr>
              <a:t>Transparency and clarity for users, governments, and companies.</a:t>
            </a:r>
            <a:br>
              <a:rPr b="1" lang="en-US" sz="1600">
                <a:latin typeface="Arial"/>
                <a:ea typeface="Arial"/>
                <a:cs typeface="Arial"/>
                <a:sym typeface="Arial"/>
              </a:rPr>
            </a:br>
          </a:p>
          <a:p>
            <a:pPr indent="0" lvl="0" marL="0" rtl="0">
              <a:lnSpc>
                <a:spcPct val="115000"/>
              </a:lnSpc>
              <a:spcBef>
                <a:spcPts val="0"/>
              </a:spcBef>
              <a:buNone/>
            </a:pPr>
            <a:r>
              <a:rPr b="1" lang="en-US" sz="1600">
                <a:solidFill>
                  <a:srgbClr val="222222"/>
                </a:solidFill>
                <a:latin typeface="Arial"/>
                <a:ea typeface="Arial"/>
                <a:cs typeface="Arial"/>
                <a:sym typeface="Arial"/>
              </a:rPr>
              <a:t>4. </a:t>
            </a:r>
            <a:r>
              <a:rPr b="1" lang="en-US" sz="1600">
                <a:latin typeface="Arial"/>
                <a:ea typeface="Arial"/>
                <a:cs typeface="Arial"/>
                <a:sym typeface="Arial"/>
              </a:rPr>
              <a:t>A framework for cross-border data requests which protects users’ rights.</a:t>
            </a:r>
          </a:p>
          <a:p>
            <a:pPr indent="0" lvl="0" marL="0" rtl="0">
              <a:lnSpc>
                <a:spcPct val="115000"/>
              </a:lnSpc>
              <a:spcBef>
                <a:spcPts val="0"/>
              </a:spcBef>
              <a:buNone/>
            </a:pPr>
            <a:br>
              <a:rPr b="1" lang="en-US" sz="1600">
                <a:latin typeface="Arial"/>
                <a:ea typeface="Arial"/>
                <a:cs typeface="Arial"/>
                <a:sym typeface="Arial"/>
              </a:rPr>
            </a:br>
          </a:p>
          <a:p>
            <a:pPr indent="-69850" lvl="0" marL="0" algn="ctr">
              <a:lnSpc>
                <a:spcPct val="115000"/>
              </a:lnSpc>
              <a:spcBef>
                <a:spcPts val="0"/>
              </a:spcBef>
              <a:buClr>
                <a:schemeClr val="dk1"/>
              </a:buClr>
              <a:buSzPct val="68750"/>
              <a:buFont typeface="Arial"/>
              <a:buNone/>
            </a:pPr>
            <a:br>
              <a:rPr lang="en-US" sz="1600">
                <a:latin typeface="Arial"/>
                <a:ea typeface="Arial"/>
                <a:cs typeface="Arial"/>
                <a:sym typeface="Arial"/>
              </a:rPr>
            </a:br>
            <a:r>
              <a:rPr lang="en-US" sz="1600">
                <a:latin typeface="Arial"/>
                <a:ea typeface="Arial"/>
                <a:cs typeface="Arial"/>
                <a:sym typeface="Arial"/>
              </a:rPr>
              <a:t>Participate via Twitter!  #WS87  #IGF2016  </a:t>
            </a:r>
            <a:r>
              <a:rPr lang="en-US" sz="1600">
                <a:latin typeface="Arial"/>
                <a:ea typeface="Arial"/>
                <a:cs typeface="Arial"/>
                <a:sym typeface="Arial"/>
                <a:hlinkClick r:id="rId3"/>
              </a:rPr>
              <a:t>@CCIAEurope</a:t>
            </a:r>
            <a:r>
              <a:rPr lang="en-US" sz="1600">
                <a:latin typeface="Arial"/>
                <a:ea typeface="Arial"/>
                <a:cs typeface="Arial"/>
                <a:sym typeface="Arial"/>
              </a:rPr>
              <a:t>  </a:t>
            </a:r>
            <a:r>
              <a:rPr lang="en-US" sz="1600">
                <a:latin typeface="Arial"/>
                <a:ea typeface="Arial"/>
                <a:cs typeface="Arial"/>
                <a:sym typeface="Arial"/>
                <a:hlinkClick r:id="rId4"/>
              </a:rPr>
              <a:t>@coe</a:t>
            </a:r>
          </a:p>
          <a:p>
            <a:pPr indent="0" lvl="0" marL="228600">
              <a:spcBef>
                <a:spcPts val="0"/>
              </a:spcBef>
              <a:buNone/>
            </a:pPr>
            <a:r>
              <a:t/>
            </a:r>
            <a:endParaRPr/>
          </a:p>
        </p:txBody>
      </p:sp>
      <p:pic>
        <p:nvPicPr>
          <p:cNvPr id="458" name="Shape 458"/>
          <p:cNvPicPr preferRelativeResize="0"/>
          <p:nvPr/>
        </p:nvPicPr>
        <p:blipFill>
          <a:blip r:embed="rId5">
            <a:alphaModFix/>
          </a:blip>
          <a:stretch>
            <a:fillRect/>
          </a:stretch>
        </p:blipFill>
        <p:spPr>
          <a:xfrm>
            <a:off x="1245572" y="5922834"/>
            <a:ext cx="3043161" cy="635725"/>
          </a:xfrm>
          <a:prstGeom prst="rect">
            <a:avLst/>
          </a:prstGeom>
          <a:noFill/>
          <a:ln>
            <a:noFill/>
          </a:ln>
        </p:spPr>
      </p:pic>
      <p:pic>
        <p:nvPicPr>
          <p:cNvPr id="459" name="Shape 459"/>
          <p:cNvPicPr preferRelativeResize="0"/>
          <p:nvPr/>
        </p:nvPicPr>
        <p:blipFill>
          <a:blip r:embed="rId6">
            <a:alphaModFix/>
          </a:blip>
          <a:stretch>
            <a:fillRect/>
          </a:stretch>
        </p:blipFill>
        <p:spPr>
          <a:xfrm>
            <a:off x="4636000" y="5754719"/>
            <a:ext cx="1160799" cy="9335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63" name="Shape 463"/>
        <p:cNvGrpSpPr/>
        <p:nvPr/>
      </p:nvGrpSpPr>
      <p:grpSpPr>
        <a:xfrm>
          <a:off x="0" y="0"/>
          <a:ext cx="0" cy="0"/>
          <a:chOff x="0" y="0"/>
          <a:chExt cx="0" cy="0"/>
        </a:xfrm>
      </p:grpSpPr>
      <p:pic>
        <p:nvPicPr>
          <p:cNvPr id="464" name="Shape 464"/>
          <p:cNvPicPr preferRelativeResize="0"/>
          <p:nvPr/>
        </p:nvPicPr>
        <p:blipFill rotWithShape="1">
          <a:blip r:embed="rId3">
            <a:alphaModFix/>
          </a:blip>
          <a:srcRect b="0" l="0" r="0" t="0"/>
          <a:stretch/>
        </p:blipFill>
        <p:spPr>
          <a:xfrm rot="-5377">
            <a:off x="-214645" y="7216"/>
            <a:ext cx="9397811" cy="7005008"/>
          </a:xfrm>
          <a:prstGeom prst="rect">
            <a:avLst/>
          </a:prstGeom>
          <a:noFill/>
          <a:ln>
            <a:noFill/>
          </a:ln>
        </p:spPr>
      </p:pic>
      <p:cxnSp>
        <p:nvCxnSpPr>
          <p:cNvPr id="465" name="Shape 465"/>
          <p:cNvCxnSpPr/>
          <p:nvPr/>
        </p:nvCxnSpPr>
        <p:spPr>
          <a:xfrm>
            <a:off x="-533584" y="6210022"/>
            <a:ext cx="0" cy="900300"/>
          </a:xfrm>
          <a:prstGeom prst="straightConnector1">
            <a:avLst/>
          </a:prstGeom>
          <a:noFill/>
          <a:ln cap="flat" cmpd="sng" w="9525">
            <a:solidFill>
              <a:srgbClr val="FFFFFF"/>
            </a:solidFill>
            <a:prstDash val="solid"/>
            <a:round/>
            <a:headEnd len="med" w="med" type="none"/>
            <a:tailEnd len="med" w="med" type="none"/>
          </a:ln>
        </p:spPr>
      </p:cxnSp>
      <p:cxnSp>
        <p:nvCxnSpPr>
          <p:cNvPr id="466" name="Shape 466"/>
          <p:cNvCxnSpPr/>
          <p:nvPr/>
        </p:nvCxnSpPr>
        <p:spPr>
          <a:xfrm>
            <a:off x="10087492" y="6210022"/>
            <a:ext cx="0" cy="900300"/>
          </a:xfrm>
          <a:prstGeom prst="straightConnector1">
            <a:avLst/>
          </a:prstGeom>
          <a:noFill/>
          <a:ln cap="flat" cmpd="sng" w="9525">
            <a:solidFill>
              <a:srgbClr val="FFFFFF"/>
            </a:solidFill>
            <a:prstDash val="solid"/>
            <a:round/>
            <a:headEnd len="med" w="med" type="none"/>
            <a:tailEnd len="med" w="med" type="none"/>
          </a:ln>
        </p:spPr>
      </p:cxnSp>
      <p:cxnSp>
        <p:nvCxnSpPr>
          <p:cNvPr id="467" name="Shape 467"/>
          <p:cNvCxnSpPr/>
          <p:nvPr/>
        </p:nvCxnSpPr>
        <p:spPr>
          <a:xfrm>
            <a:off x="-533584" y="6210022"/>
            <a:ext cx="10621200" cy="0"/>
          </a:xfrm>
          <a:prstGeom prst="straightConnector1">
            <a:avLst/>
          </a:prstGeom>
          <a:noFill/>
          <a:ln cap="flat" cmpd="sng" w="9525">
            <a:solidFill>
              <a:srgbClr val="FFFFFF"/>
            </a:solidFill>
            <a:prstDash val="solid"/>
            <a:round/>
            <a:headEnd len="med" w="med" type="none"/>
            <a:tailEnd len="med" w="med" type="none"/>
          </a:ln>
        </p:spPr>
      </p:cxnSp>
      <p:cxnSp>
        <p:nvCxnSpPr>
          <p:cNvPr id="468" name="Shape 468"/>
          <p:cNvCxnSpPr/>
          <p:nvPr/>
        </p:nvCxnSpPr>
        <p:spPr>
          <a:xfrm>
            <a:off x="-533584" y="7110419"/>
            <a:ext cx="10621200" cy="0"/>
          </a:xfrm>
          <a:prstGeom prst="straightConnector1">
            <a:avLst/>
          </a:prstGeom>
          <a:noFill/>
          <a:ln cap="flat" cmpd="sng" w="9525">
            <a:solidFill>
              <a:srgbClr val="FFFFFF"/>
            </a:solidFill>
            <a:prstDash val="solid"/>
            <a:round/>
            <a:headEnd len="med" w="med" type="none"/>
            <a:tailEnd len="med" w="med" type="none"/>
          </a:ln>
        </p:spPr>
      </p:cxnSp>
      <p:cxnSp>
        <p:nvCxnSpPr>
          <p:cNvPr id="469" name="Shape 469"/>
          <p:cNvCxnSpPr/>
          <p:nvPr/>
        </p:nvCxnSpPr>
        <p:spPr>
          <a:xfrm>
            <a:off x="-609671" y="-177662"/>
            <a:ext cx="0" cy="900000"/>
          </a:xfrm>
          <a:prstGeom prst="straightConnector1">
            <a:avLst/>
          </a:prstGeom>
          <a:noFill/>
          <a:ln cap="flat" cmpd="sng" w="9525">
            <a:solidFill>
              <a:srgbClr val="FFFFFF"/>
            </a:solidFill>
            <a:prstDash val="solid"/>
            <a:round/>
            <a:headEnd len="med" w="med" type="none"/>
            <a:tailEnd len="med" w="med" type="none"/>
          </a:ln>
        </p:spPr>
      </p:cxnSp>
      <p:cxnSp>
        <p:nvCxnSpPr>
          <p:cNvPr id="470" name="Shape 470"/>
          <p:cNvCxnSpPr/>
          <p:nvPr/>
        </p:nvCxnSpPr>
        <p:spPr>
          <a:xfrm>
            <a:off x="9830496" y="-177662"/>
            <a:ext cx="0" cy="900000"/>
          </a:xfrm>
          <a:prstGeom prst="straightConnector1">
            <a:avLst/>
          </a:prstGeom>
          <a:noFill/>
          <a:ln cap="flat" cmpd="sng" w="9525">
            <a:solidFill>
              <a:srgbClr val="FFFFFF"/>
            </a:solidFill>
            <a:prstDash val="solid"/>
            <a:round/>
            <a:headEnd len="med" w="med" type="none"/>
            <a:tailEnd len="med" w="med" type="none"/>
          </a:ln>
        </p:spPr>
      </p:cxnSp>
      <p:cxnSp>
        <p:nvCxnSpPr>
          <p:cNvPr id="471" name="Shape 471"/>
          <p:cNvCxnSpPr/>
          <p:nvPr/>
        </p:nvCxnSpPr>
        <p:spPr>
          <a:xfrm>
            <a:off x="-609671" y="-177662"/>
            <a:ext cx="10440300" cy="0"/>
          </a:xfrm>
          <a:prstGeom prst="straightConnector1">
            <a:avLst/>
          </a:prstGeom>
          <a:noFill/>
          <a:ln cap="flat" cmpd="sng" w="9525">
            <a:solidFill>
              <a:srgbClr val="FFFFFF"/>
            </a:solidFill>
            <a:prstDash val="solid"/>
            <a:round/>
            <a:headEnd len="med" w="med" type="none"/>
            <a:tailEnd len="med" w="med" type="none"/>
          </a:ln>
        </p:spPr>
      </p:cxnSp>
      <p:cxnSp>
        <p:nvCxnSpPr>
          <p:cNvPr id="472" name="Shape 472"/>
          <p:cNvCxnSpPr/>
          <p:nvPr/>
        </p:nvCxnSpPr>
        <p:spPr>
          <a:xfrm>
            <a:off x="-609671" y="721753"/>
            <a:ext cx="10440300" cy="0"/>
          </a:xfrm>
          <a:prstGeom prst="straightConnector1">
            <a:avLst/>
          </a:prstGeom>
          <a:noFill/>
          <a:ln cap="flat" cmpd="sng" w="9525">
            <a:solidFill>
              <a:srgbClr val="FFFFFF"/>
            </a:solidFill>
            <a:prstDash val="solid"/>
            <a:round/>
            <a:headEnd len="med" w="med" type="none"/>
            <a:tailEnd len="med" w="med" type="none"/>
          </a:ln>
        </p:spPr>
      </p:cxnSp>
      <p:pic>
        <p:nvPicPr>
          <p:cNvPr id="473" name="Shape 473"/>
          <p:cNvPicPr preferRelativeResize="0"/>
          <p:nvPr/>
        </p:nvPicPr>
        <p:blipFill rotWithShape="1">
          <a:blip r:embed="rId4">
            <a:alphaModFix/>
          </a:blip>
          <a:srcRect b="0" l="0" r="0" t="0"/>
          <a:stretch/>
        </p:blipFill>
        <p:spPr>
          <a:xfrm>
            <a:off x="177317" y="37557"/>
            <a:ext cx="593100" cy="643500"/>
          </a:xfrm>
          <a:prstGeom prst="rect">
            <a:avLst/>
          </a:prstGeom>
          <a:noFill/>
          <a:ln>
            <a:noFill/>
          </a:ln>
        </p:spPr>
      </p:pic>
      <p:sp>
        <p:nvSpPr>
          <p:cNvPr id="474" name="Shape 474"/>
          <p:cNvSpPr/>
          <p:nvPr/>
        </p:nvSpPr>
        <p:spPr>
          <a:xfrm>
            <a:off x="8307462" y="966039"/>
            <a:ext cx="60900" cy="252900"/>
          </a:xfrm>
          <a:prstGeom prst="rect">
            <a:avLst/>
          </a:prstGeom>
          <a:noFill/>
          <a:ln>
            <a:noFill/>
          </a:ln>
        </p:spPr>
        <p:txBody>
          <a:bodyPr anchorCtr="0" anchor="t" bIns="0" lIns="0" rIns="0" tIns="0">
            <a:noAutofit/>
          </a:bodyPr>
          <a:lstStyle/>
          <a:p>
            <a:pPr indent="0" lvl="0" marL="0" marR="0" rtl="0" algn="l">
              <a:spcBef>
                <a:spcPts val="0"/>
              </a:spcBef>
              <a:buSzPct val="25000"/>
              <a:buNone/>
            </a:pPr>
            <a:r>
              <a:rPr b="0" i="0" lang="en-US" sz="1800" u="none" cap="none" strike="noStrike">
                <a:solidFill>
                  <a:srgbClr val="FFFFFF"/>
                </a:solidFill>
                <a:latin typeface="Arial"/>
                <a:ea typeface="Arial"/>
                <a:cs typeface="Arial"/>
                <a:sym typeface="Arial"/>
              </a:rPr>
              <a:t> </a:t>
            </a:r>
          </a:p>
        </p:txBody>
      </p:sp>
      <p:sp>
        <p:nvSpPr>
          <p:cNvPr id="475" name="Shape 475"/>
          <p:cNvSpPr/>
          <p:nvPr/>
        </p:nvSpPr>
        <p:spPr>
          <a:xfrm>
            <a:off x="4383296" y="1868068"/>
            <a:ext cx="60900" cy="252900"/>
          </a:xfrm>
          <a:prstGeom prst="rect">
            <a:avLst/>
          </a:prstGeom>
          <a:noFill/>
          <a:ln>
            <a:noFill/>
          </a:ln>
        </p:spPr>
        <p:txBody>
          <a:bodyPr anchorCtr="0" anchor="t" bIns="0" lIns="0" rIns="0" tIns="0">
            <a:noAutofit/>
          </a:bodyPr>
          <a:lstStyle/>
          <a:p>
            <a:pPr indent="0" lvl="0" marL="0" marR="0" rtl="0" algn="l">
              <a:spcBef>
                <a:spcPts val="0"/>
              </a:spcBef>
              <a:buSzPct val="25000"/>
              <a:buNone/>
            </a:pPr>
            <a:r>
              <a:rPr b="0" lang="en-US" sz="1800" strike="noStrike">
                <a:solidFill>
                  <a:srgbClr val="FFFFFF"/>
                </a:solidFill>
                <a:latin typeface="Arial"/>
                <a:ea typeface="Arial"/>
                <a:cs typeface="Arial"/>
                <a:sym typeface="Arial"/>
              </a:rPr>
              <a:t> </a:t>
            </a:r>
          </a:p>
        </p:txBody>
      </p:sp>
      <p:sp>
        <p:nvSpPr>
          <p:cNvPr id="476" name="Shape 476"/>
          <p:cNvSpPr/>
          <p:nvPr/>
        </p:nvSpPr>
        <p:spPr>
          <a:xfrm>
            <a:off x="6034665" y="2248214"/>
            <a:ext cx="294300" cy="391500"/>
          </a:xfrm>
          <a:prstGeom prst="rect">
            <a:avLst/>
          </a:prstGeom>
          <a:noFill/>
          <a:ln>
            <a:noFill/>
          </a:ln>
        </p:spPr>
        <p:txBody>
          <a:bodyPr anchorCtr="0" anchor="t" bIns="0" lIns="0" rIns="0" tIns="0">
            <a:noAutofit/>
          </a:bodyPr>
          <a:lstStyle/>
          <a:p>
            <a:pPr indent="0" lvl="0" marL="0" marR="0" rtl="0" algn="l">
              <a:spcBef>
                <a:spcPts val="0"/>
              </a:spcBef>
              <a:buSzPct val="25000"/>
              <a:buNone/>
            </a:pPr>
            <a:r>
              <a:rPr b="0" lang="en-US" sz="2500" strike="noStrike">
                <a:solidFill>
                  <a:srgbClr val="FFFFFF"/>
                </a:solidFill>
                <a:latin typeface="Arial"/>
                <a:ea typeface="Arial"/>
                <a:cs typeface="Arial"/>
                <a:sym typeface="Arial"/>
              </a:rPr>
              <a:t> </a:t>
            </a:r>
          </a:p>
        </p:txBody>
      </p:sp>
      <p:sp>
        <p:nvSpPr>
          <p:cNvPr id="477" name="Shape 477"/>
          <p:cNvSpPr/>
          <p:nvPr/>
        </p:nvSpPr>
        <p:spPr>
          <a:xfrm>
            <a:off x="1714720" y="3176043"/>
            <a:ext cx="60900" cy="252899"/>
          </a:xfrm>
          <a:prstGeom prst="rect">
            <a:avLst/>
          </a:prstGeom>
          <a:noFill/>
          <a:ln>
            <a:noFill/>
          </a:ln>
        </p:spPr>
        <p:txBody>
          <a:bodyPr anchorCtr="0" anchor="t" bIns="0" lIns="0" rIns="0" tIns="0">
            <a:noAutofit/>
          </a:bodyPr>
          <a:lstStyle/>
          <a:p>
            <a:pPr indent="0" lvl="0" marL="0" marR="0" rtl="0" algn="l">
              <a:spcBef>
                <a:spcPts val="0"/>
              </a:spcBef>
              <a:buSzPct val="25000"/>
              <a:buNone/>
            </a:pPr>
            <a:r>
              <a:rPr b="0" lang="en-US" sz="1800" strike="noStrike">
                <a:solidFill>
                  <a:srgbClr val="FFFFFF"/>
                </a:solidFill>
                <a:latin typeface="Arial"/>
                <a:ea typeface="Arial"/>
                <a:cs typeface="Arial"/>
                <a:sym typeface="Arial"/>
              </a:rPr>
              <a:t> </a:t>
            </a:r>
          </a:p>
        </p:txBody>
      </p:sp>
      <p:sp>
        <p:nvSpPr>
          <p:cNvPr id="478" name="Shape 478"/>
          <p:cNvSpPr/>
          <p:nvPr/>
        </p:nvSpPr>
        <p:spPr>
          <a:xfrm>
            <a:off x="3889551" y="3671147"/>
            <a:ext cx="60900" cy="252900"/>
          </a:xfrm>
          <a:prstGeom prst="rect">
            <a:avLst/>
          </a:prstGeom>
          <a:noFill/>
          <a:ln>
            <a:noFill/>
          </a:ln>
        </p:spPr>
        <p:txBody>
          <a:bodyPr anchorCtr="0" anchor="t" bIns="0" lIns="0" rIns="0" tIns="0">
            <a:noAutofit/>
          </a:bodyPr>
          <a:lstStyle/>
          <a:p>
            <a:pPr indent="0" lvl="0" marL="0" marR="0" rtl="0" algn="l">
              <a:spcBef>
                <a:spcPts val="0"/>
              </a:spcBef>
              <a:buSzPct val="25000"/>
              <a:buNone/>
            </a:pPr>
            <a:r>
              <a:rPr b="0" lang="en-US" sz="1800" strike="noStrike">
                <a:solidFill>
                  <a:srgbClr val="FFFFFF"/>
                </a:solidFill>
                <a:latin typeface="Arial"/>
                <a:ea typeface="Arial"/>
                <a:cs typeface="Arial"/>
                <a:sym typeface="Arial"/>
              </a:rPr>
              <a:t> </a:t>
            </a:r>
          </a:p>
        </p:txBody>
      </p:sp>
      <p:sp>
        <p:nvSpPr>
          <p:cNvPr id="479" name="Shape 479"/>
          <p:cNvSpPr/>
          <p:nvPr/>
        </p:nvSpPr>
        <p:spPr>
          <a:xfrm>
            <a:off x="1228485" y="8164"/>
            <a:ext cx="7339800" cy="669900"/>
          </a:xfrm>
          <a:prstGeom prst="rect">
            <a:avLst/>
          </a:prstGeom>
          <a:solidFill>
            <a:srgbClr val="0070C0"/>
          </a:solidFill>
          <a:ln>
            <a:noFill/>
          </a:ln>
        </p:spPr>
        <p:txBody>
          <a:bodyPr anchorCtr="0" anchor="t" bIns="40825" lIns="81650" rIns="81650" tIns="40825">
            <a:noAutofit/>
          </a:bodyPr>
          <a:lstStyle/>
          <a:p>
            <a:pPr indent="0" lvl="0" marL="0" marR="0" rtl="0" algn="ctr">
              <a:spcBef>
                <a:spcPts val="0"/>
              </a:spcBef>
              <a:buSzPct val="25000"/>
              <a:buNone/>
            </a:pPr>
            <a:r>
              <a:rPr b="1" lang="en-US" sz="1300" strike="noStrike">
                <a:solidFill>
                  <a:srgbClr val="FFFFFF"/>
                </a:solidFill>
                <a:latin typeface="Arial"/>
                <a:ea typeface="Arial"/>
                <a:cs typeface="Arial"/>
                <a:sym typeface="Arial"/>
              </a:rPr>
              <a:t>BRAZILIAN CIVIL RIGHTS</a:t>
            </a:r>
          </a:p>
          <a:p>
            <a:pPr indent="0" lvl="0" marL="0" marR="0" rtl="0" algn="ctr">
              <a:spcBef>
                <a:spcPts val="0"/>
              </a:spcBef>
              <a:buSzPct val="25000"/>
              <a:buNone/>
            </a:pPr>
            <a:r>
              <a:rPr b="1" lang="en-US" sz="1300" strike="noStrike">
                <a:solidFill>
                  <a:srgbClr val="FFFFFF"/>
                </a:solidFill>
                <a:latin typeface="Arial"/>
                <a:ea typeface="Arial"/>
                <a:cs typeface="Arial"/>
                <a:sym typeface="Arial"/>
              </a:rPr>
              <a:t>FRAMEWORK FOR THE INTERNET</a:t>
            </a:r>
          </a:p>
          <a:p>
            <a:pPr indent="0" lvl="0" marL="0" marR="0" rtl="0" algn="ctr">
              <a:spcBef>
                <a:spcPts val="0"/>
              </a:spcBef>
              <a:buSzPct val="25000"/>
              <a:buNone/>
            </a:pPr>
            <a:r>
              <a:rPr b="1" lang="en-US" sz="1300" strike="noStrike">
                <a:solidFill>
                  <a:srgbClr val="FFFFFF"/>
                </a:solidFill>
                <a:latin typeface="Arial"/>
                <a:ea typeface="Arial"/>
                <a:cs typeface="Arial"/>
                <a:sym typeface="Arial"/>
              </a:rPr>
              <a:t>LAW No. 12.965/2014</a:t>
            </a:r>
          </a:p>
        </p:txBody>
      </p:sp>
      <p:sp>
        <p:nvSpPr>
          <p:cNvPr id="480" name="Shape 480"/>
          <p:cNvSpPr/>
          <p:nvPr/>
        </p:nvSpPr>
        <p:spPr>
          <a:xfrm>
            <a:off x="1228485" y="8491"/>
            <a:ext cx="7339800" cy="669900"/>
          </a:xfrm>
          <a:prstGeom prst="rect">
            <a:avLst/>
          </a:prstGeom>
          <a:noFill/>
          <a:ln cap="flat" cmpd="sng" w="25200">
            <a:solidFill>
              <a:srgbClr val="FFFFFF"/>
            </a:solidFill>
            <a:prstDash val="solid"/>
            <a:miter/>
            <a:headEnd len="med" w="med" type="none"/>
            <a:tailEnd len="med" w="med" type="none"/>
          </a:ln>
        </p:spPr>
        <p:txBody>
          <a:bodyPr anchorCtr="0" anchor="ctr" bIns="82925" lIns="82925" rIns="82925" tIns="82925">
            <a:noAutofit/>
          </a:bodyPr>
          <a:lstStyle/>
          <a:p>
            <a:pPr lvl="0">
              <a:spcBef>
                <a:spcPts val="0"/>
              </a:spcBef>
              <a:buNone/>
            </a:pPr>
            <a:r>
              <a:t/>
            </a:r>
            <a:endParaRPr/>
          </a:p>
        </p:txBody>
      </p:sp>
      <p:sp>
        <p:nvSpPr>
          <p:cNvPr id="481" name="Shape 481"/>
          <p:cNvSpPr/>
          <p:nvPr/>
        </p:nvSpPr>
        <p:spPr>
          <a:xfrm>
            <a:off x="1373474" y="192032"/>
            <a:ext cx="6286200" cy="344099"/>
          </a:xfrm>
          <a:prstGeom prst="rect">
            <a:avLst/>
          </a:prstGeom>
          <a:noFill/>
          <a:ln>
            <a:noFill/>
          </a:ln>
        </p:spPr>
        <p:txBody>
          <a:bodyPr anchorCtr="0" anchor="t" bIns="0" lIns="0" rIns="0" tIns="0">
            <a:noAutofit/>
          </a:bodyPr>
          <a:lstStyle/>
          <a:p>
            <a:pPr indent="0" lvl="0" marL="0" marR="0" rtl="0" algn="l">
              <a:spcBef>
                <a:spcPts val="0"/>
              </a:spcBef>
              <a:buSzPct val="25000"/>
              <a:buNone/>
            </a:pPr>
            <a:r>
              <a:rPr b="1" lang="en-US" sz="2200" strike="noStrike">
                <a:solidFill>
                  <a:srgbClr val="FFFFFF"/>
                </a:solidFill>
                <a:latin typeface="Arial"/>
                <a:ea typeface="Arial"/>
                <a:cs typeface="Arial"/>
                <a:sym typeface="Arial"/>
              </a:rPr>
              <a:t>     </a:t>
            </a:r>
          </a:p>
        </p:txBody>
      </p:sp>
      <p:pic>
        <p:nvPicPr>
          <p:cNvPr id="482" name="Shape 482"/>
          <p:cNvPicPr preferRelativeResize="0"/>
          <p:nvPr/>
        </p:nvPicPr>
        <p:blipFill rotWithShape="1">
          <a:blip r:embed="rId5">
            <a:alphaModFix/>
          </a:blip>
          <a:srcRect b="0" l="0" r="0" t="0"/>
          <a:stretch/>
        </p:blipFill>
        <p:spPr>
          <a:xfrm>
            <a:off x="3948003" y="6483375"/>
            <a:ext cx="1061700" cy="535800"/>
          </a:xfrm>
          <a:prstGeom prst="rect">
            <a:avLst/>
          </a:prstGeom>
          <a:noFill/>
          <a:ln>
            <a:noFill/>
          </a:ln>
        </p:spPr>
      </p:pic>
      <p:sp>
        <p:nvSpPr>
          <p:cNvPr id="483" name="Shape 483"/>
          <p:cNvSpPr txBox="1"/>
          <p:nvPr/>
        </p:nvSpPr>
        <p:spPr>
          <a:xfrm>
            <a:off x="457171" y="979756"/>
            <a:ext cx="7837200" cy="5229900"/>
          </a:xfrm>
          <a:prstGeom prst="rect">
            <a:avLst/>
          </a:prstGeom>
          <a:noFill/>
          <a:ln>
            <a:noFill/>
          </a:ln>
        </p:spPr>
        <p:txBody>
          <a:bodyPr anchorCtr="0" anchor="t" bIns="40825" lIns="81650" rIns="81650" tIns="40825">
            <a:noAutofit/>
          </a:bodyPr>
          <a:lstStyle/>
          <a:p>
            <a:pPr indent="-190500" lvl="0" marL="190500" marR="0" rtl="0" algn="just">
              <a:spcBef>
                <a:spcPts val="0"/>
              </a:spcBef>
              <a:buClr>
                <a:srgbClr val="000000"/>
              </a:buClr>
              <a:buSzPct val="44444"/>
              <a:buFont typeface="Noto Sans Symbols"/>
              <a:buChar char="●"/>
            </a:pPr>
            <a:r>
              <a:rPr b="1" lang="en-US" sz="1800" strike="noStrike">
                <a:solidFill>
                  <a:srgbClr val="FFFFFF"/>
                </a:solidFill>
                <a:latin typeface="Arial"/>
                <a:ea typeface="Arial"/>
                <a:cs typeface="Arial"/>
                <a:sym typeface="Arial"/>
              </a:rPr>
              <a:t>Defines technical terms, states users rights and guarantees and provides guidelines for State Authorities actions regarding the use of Internet, being PRIVACY the main right ensured.</a:t>
            </a:r>
          </a:p>
          <a:p>
            <a:pPr indent="-190500" lvl="0" marL="190500" marR="0" rtl="0" algn="just">
              <a:spcBef>
                <a:spcPts val="0"/>
              </a:spcBef>
              <a:buClr>
                <a:srgbClr val="000000"/>
              </a:buClr>
              <a:buSzPct val="44444"/>
              <a:buFont typeface="Noto Sans Symbols"/>
              <a:buChar char="●"/>
            </a:pPr>
            <a:r>
              <a:rPr b="1" lang="en-US" sz="1800" strike="noStrike">
                <a:solidFill>
                  <a:srgbClr val="FFFFFF"/>
                </a:solidFill>
                <a:latin typeface="Arial"/>
                <a:ea typeface="Arial"/>
                <a:cs typeface="Arial"/>
                <a:sym typeface="Arial"/>
              </a:rPr>
              <a:t>Internet </a:t>
            </a:r>
            <a:r>
              <a:rPr b="1" lang="en-US" sz="1800">
                <a:solidFill>
                  <a:srgbClr val="FFFFFF"/>
                </a:solidFill>
              </a:rPr>
              <a:t>p</a:t>
            </a:r>
            <a:r>
              <a:rPr b="1" lang="en-US" sz="1800" strike="noStrike">
                <a:solidFill>
                  <a:srgbClr val="FFFFFF"/>
                </a:solidFill>
                <a:latin typeface="Arial"/>
                <a:ea typeface="Arial"/>
                <a:cs typeface="Arial"/>
                <a:sym typeface="Arial"/>
              </a:rPr>
              <a:t>roviders set of information can only be disclosed upon a judicial order (jurisdiction clause);</a:t>
            </a:r>
          </a:p>
          <a:p>
            <a:pPr indent="-190500" lvl="0" marL="190500" marR="0" rtl="0" algn="just">
              <a:spcBef>
                <a:spcPts val="0"/>
              </a:spcBef>
              <a:buClr>
                <a:srgbClr val="000000"/>
              </a:buClr>
              <a:buSzPct val="44444"/>
              <a:buFont typeface="Noto Sans Symbols"/>
              <a:buChar char="●"/>
            </a:pPr>
            <a:r>
              <a:rPr b="1" i="1" lang="en-US" sz="1800" strike="noStrike">
                <a:solidFill>
                  <a:srgbClr val="FFFFFF"/>
                </a:solidFill>
                <a:latin typeface="Arial"/>
                <a:ea typeface="Arial"/>
                <a:cs typeface="Arial"/>
                <a:sym typeface="Arial"/>
              </a:rPr>
              <a:t>Connection records</a:t>
            </a:r>
            <a:r>
              <a:rPr b="1" lang="en-US" sz="1800" strike="noStrike">
                <a:solidFill>
                  <a:srgbClr val="FFFFFF"/>
                </a:solidFill>
                <a:latin typeface="Arial"/>
                <a:ea typeface="Arial"/>
                <a:cs typeface="Arial"/>
                <a:sym typeface="Arial"/>
              </a:rPr>
              <a:t> must be retained for the term of 1 year, and  </a:t>
            </a:r>
            <a:r>
              <a:rPr b="1" i="1" lang="en-US" sz="1800" strike="noStrike">
                <a:solidFill>
                  <a:srgbClr val="FFFFFF"/>
                </a:solidFill>
                <a:latin typeface="Arial"/>
                <a:ea typeface="Arial"/>
                <a:cs typeface="Arial"/>
                <a:sym typeface="Arial"/>
              </a:rPr>
              <a:t>application access logs</a:t>
            </a:r>
            <a:r>
              <a:rPr b="1" lang="en-US" sz="1800" strike="noStrike">
                <a:solidFill>
                  <a:srgbClr val="FFFFFF"/>
                </a:solidFill>
                <a:latin typeface="Arial"/>
                <a:ea typeface="Arial"/>
                <a:cs typeface="Arial"/>
                <a:sym typeface="Arial"/>
              </a:rPr>
              <a:t> for 6 months.</a:t>
            </a:r>
          </a:p>
          <a:p>
            <a:pPr indent="-190500" lvl="0" marL="190500" marR="0" rtl="0" algn="just">
              <a:spcBef>
                <a:spcPts val="0"/>
              </a:spcBef>
              <a:buClr>
                <a:srgbClr val="000000"/>
              </a:buClr>
              <a:buSzPct val="44444"/>
              <a:buFont typeface="Noto Sans Symbols"/>
              <a:buChar char="●"/>
            </a:pPr>
            <a:r>
              <a:rPr b="1" lang="en-US" sz="1800" strike="noStrike">
                <a:solidFill>
                  <a:srgbClr val="CC0066"/>
                </a:solidFill>
                <a:latin typeface="Arial"/>
                <a:ea typeface="Arial"/>
                <a:cs typeface="Arial"/>
                <a:sym typeface="Arial"/>
              </a:rPr>
              <a:t>Internet providers </a:t>
            </a:r>
            <a:r>
              <a:rPr b="1" lang="en-US" sz="1800" u="sng" strike="noStrike">
                <a:solidFill>
                  <a:srgbClr val="CC0066"/>
                </a:solidFill>
                <a:latin typeface="Arial"/>
                <a:ea typeface="Arial"/>
                <a:cs typeface="Arial"/>
                <a:sym typeface="Arial"/>
              </a:rPr>
              <a:t>must</a:t>
            </a:r>
            <a:r>
              <a:rPr b="1" lang="en-US" sz="1800" strike="noStrike">
                <a:solidFill>
                  <a:srgbClr val="CC0066"/>
                </a:solidFill>
                <a:latin typeface="Arial"/>
                <a:ea typeface="Arial"/>
                <a:cs typeface="Arial"/>
                <a:sym typeface="Arial"/>
              </a:rPr>
              <a:t> comply with national legislation since data is collected in national territory and at least one terminal is placed in Brazil. The same applies to the provider placed abroad but offering services to the Brazilian public or being member of an economic group with a branch in Brazil.</a:t>
            </a:r>
          </a:p>
          <a:p>
            <a:pPr indent="-190500" lvl="0" marL="190500" marR="0" rtl="0" algn="just">
              <a:spcBef>
                <a:spcPts val="0"/>
              </a:spcBef>
              <a:buClr>
                <a:srgbClr val="000000"/>
              </a:buClr>
              <a:buSzPct val="44444"/>
              <a:buFont typeface="Noto Sans Symbols"/>
              <a:buChar char="●"/>
            </a:pPr>
            <a:r>
              <a:rPr b="1" lang="en-US" sz="1800" strike="noStrike">
                <a:solidFill>
                  <a:srgbClr val="FFFFFF"/>
                </a:solidFill>
                <a:latin typeface="Arial"/>
                <a:ea typeface="Arial"/>
                <a:cs typeface="Arial"/>
                <a:sym typeface="Arial"/>
              </a:rPr>
              <a:t>The MLAT is not necessary in these cases, since the internet company must comply with the legislation of where the service is offered and provided, once, where to store the data is a managerial decision.</a:t>
            </a:r>
          </a:p>
          <a:p>
            <a:pPr indent="-190500" lvl="0" marL="190500" marR="0" rtl="0" algn="just">
              <a:spcBef>
                <a:spcPts val="0"/>
              </a:spcBef>
              <a:buClr>
                <a:srgbClr val="000000"/>
              </a:buClr>
              <a:buSzPct val="44444"/>
              <a:buFont typeface="Noto Sans Symbols"/>
              <a:buChar char="●"/>
            </a:pPr>
            <a:r>
              <a:rPr b="1" lang="en-US" sz="1800" strike="noStrike">
                <a:solidFill>
                  <a:srgbClr val="FFFFFF"/>
                </a:solidFill>
                <a:latin typeface="Arial"/>
                <a:ea typeface="Arial"/>
                <a:cs typeface="Arial"/>
                <a:sym typeface="Arial"/>
              </a:rPr>
              <a:t>The company has the responsibility to provide data transference  and to develop specific technology (if necessary) to collaborate with the Brazilian authorities.</a:t>
            </a:r>
          </a:p>
          <a:p>
            <a:pPr indent="-196850" lvl="0" marL="190500" marR="0" rtl="0" algn="just">
              <a:spcBef>
                <a:spcPts val="0"/>
              </a:spcBef>
              <a:buClr>
                <a:srgbClr val="000000"/>
              </a:buClr>
              <a:buSzPct val="45454"/>
              <a:buFont typeface="Noto Sans Symbols"/>
              <a:buChar char="●"/>
            </a:pPr>
            <a:r>
              <a:rPr b="1" lang="en-US" sz="1100" strike="noStrike">
                <a:solidFill>
                  <a:srgbClr val="FFFFFF"/>
                </a:solidFill>
                <a:latin typeface="Arial"/>
                <a:ea typeface="Arial"/>
                <a:cs typeface="Arial"/>
                <a:sym typeface="Arial"/>
              </a:rPr>
              <a:t>https://www.publicknowledge.org/documents/marco-civil-english-version</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87" name="Shape 487"/>
        <p:cNvGrpSpPr/>
        <p:nvPr/>
      </p:nvGrpSpPr>
      <p:grpSpPr>
        <a:xfrm>
          <a:off x="0" y="0"/>
          <a:ext cx="0" cy="0"/>
          <a:chOff x="0" y="0"/>
          <a:chExt cx="0" cy="0"/>
        </a:xfrm>
      </p:grpSpPr>
      <p:pic>
        <p:nvPicPr>
          <p:cNvPr id="488" name="Shape 488"/>
          <p:cNvPicPr preferRelativeResize="0"/>
          <p:nvPr/>
        </p:nvPicPr>
        <p:blipFill rotWithShape="1">
          <a:blip r:embed="rId3">
            <a:alphaModFix/>
          </a:blip>
          <a:srcRect b="-8" l="24508" r="13850" t="15499"/>
          <a:stretch/>
        </p:blipFill>
        <p:spPr>
          <a:xfrm>
            <a:off x="3507495" y="-1"/>
            <a:ext cx="5636400" cy="6858000"/>
          </a:xfrm>
          <a:prstGeom prst="rect">
            <a:avLst/>
          </a:prstGeom>
          <a:noFill/>
          <a:ln>
            <a:noFill/>
          </a:ln>
        </p:spPr>
      </p:pic>
      <p:sp>
        <p:nvSpPr>
          <p:cNvPr id="489" name="Shape 489"/>
          <p:cNvSpPr/>
          <p:nvPr/>
        </p:nvSpPr>
        <p:spPr>
          <a:xfrm>
            <a:off x="648" y="-6806"/>
            <a:ext cx="3519600" cy="6864300"/>
          </a:xfrm>
          <a:prstGeom prst="rect">
            <a:avLst/>
          </a:prstGeom>
          <a:solidFill>
            <a:srgbClr val="002050"/>
          </a:solidFill>
          <a:ln>
            <a:noFill/>
          </a:ln>
        </p:spPr>
        <p:txBody>
          <a:bodyPr anchorCtr="0" anchor="ctr" bIns="146275" lIns="448200" rIns="182850" tIns="146275">
            <a:noAutofit/>
          </a:bodyPr>
          <a:lstStyle/>
          <a:p>
            <a:pPr indent="0" lvl="0" marL="0" marR="0" rtl="0" algn="l">
              <a:lnSpc>
                <a:spcPct val="125457"/>
              </a:lnSpc>
              <a:spcBef>
                <a:spcPts val="0"/>
              </a:spcBef>
              <a:spcAft>
                <a:spcPts val="0"/>
              </a:spcAft>
              <a:buSzPct val="25000"/>
              <a:buNone/>
            </a:pPr>
            <a:r>
              <a:rPr b="0" i="0" lang="en-US" sz="4313" u="none" cap="none" strike="noStrike">
                <a:solidFill>
                  <a:srgbClr val="FFFFFF"/>
                </a:solidFill>
                <a:latin typeface="Quattrocento Sans"/>
                <a:ea typeface="Quattrocento Sans"/>
                <a:cs typeface="Quattrocento Sans"/>
                <a:sym typeface="Quattrocento Sans"/>
              </a:rPr>
              <a:t>An internet </a:t>
            </a:r>
            <a:br>
              <a:rPr b="0" i="0" lang="en-US" sz="4313" u="none" cap="none" strike="noStrike">
                <a:solidFill>
                  <a:srgbClr val="FFFFFF"/>
                </a:solidFill>
                <a:latin typeface="Quattrocento Sans"/>
                <a:ea typeface="Quattrocento Sans"/>
                <a:cs typeface="Quattrocento Sans"/>
                <a:sym typeface="Quattrocento Sans"/>
              </a:rPr>
            </a:br>
            <a:r>
              <a:rPr b="0" i="0" lang="en-US" sz="4313" u="none" cap="none" strike="noStrike">
                <a:solidFill>
                  <a:srgbClr val="FFFFFF"/>
                </a:solidFill>
                <a:latin typeface="Quattrocento Sans"/>
                <a:ea typeface="Quattrocento Sans"/>
                <a:cs typeface="Quattrocento Sans"/>
                <a:sym typeface="Quattrocento Sans"/>
              </a:rPr>
              <a:t>governed by law</a:t>
            </a:r>
          </a:p>
        </p:txBody>
      </p:sp>
    </p:spTree>
  </p:cSld>
  <p:clrMapOvr>
    <a:masterClrMapping/>
  </p:clrMapOvr>
  <p:transition spd="med">
    <p:fade/>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93" name="Shape 493"/>
        <p:cNvGrpSpPr/>
        <p:nvPr/>
      </p:nvGrpSpPr>
      <p:grpSpPr>
        <a:xfrm>
          <a:off x="0" y="0"/>
          <a:ext cx="0" cy="0"/>
          <a:chOff x="0" y="0"/>
          <a:chExt cx="0" cy="0"/>
        </a:xfrm>
      </p:grpSpPr>
      <p:sp>
        <p:nvSpPr>
          <p:cNvPr id="494" name="Shape 494"/>
          <p:cNvSpPr txBox="1"/>
          <p:nvPr>
            <p:ph type="ctrTitle"/>
          </p:nvPr>
        </p:nvSpPr>
        <p:spPr>
          <a:xfrm>
            <a:off x="1219199" y="584200"/>
            <a:ext cx="6553200" cy="787500"/>
          </a:xfrm>
          <a:prstGeom prst="rect">
            <a:avLst/>
          </a:prstGeom>
          <a:noFill/>
          <a:ln>
            <a:noFill/>
          </a:ln>
        </p:spPr>
        <p:txBody>
          <a:bodyPr anchorCtr="0" anchor="b" bIns="60925" lIns="121875" rIns="121875" tIns="60925">
            <a:noAutofit/>
          </a:bodyPr>
          <a:lstStyle/>
          <a:p>
            <a:pPr indent="0" lvl="0" marL="0" marR="0" rtl="0" algn="l">
              <a:lnSpc>
                <a:spcPct val="90000"/>
              </a:lnSpc>
              <a:spcBef>
                <a:spcPts val="0"/>
              </a:spcBef>
              <a:buClr>
                <a:schemeClr val="lt1"/>
              </a:buClr>
              <a:buSzPct val="25000"/>
              <a:buFont typeface="Calibri"/>
              <a:buNone/>
            </a:pPr>
            <a:r>
              <a:rPr b="0" i="0" lang="en-US" sz="2520" u="none" cap="none" strike="noStrike">
                <a:solidFill>
                  <a:schemeClr val="lt1"/>
                </a:solidFill>
                <a:latin typeface="Calibri"/>
                <a:ea typeface="Calibri"/>
                <a:cs typeface="Calibri"/>
                <a:sym typeface="Calibri"/>
              </a:rPr>
              <a:t>LAW ENFORCEMENT, CYBERSPACE &amp; JURISDICTION </a:t>
            </a:r>
            <a:br>
              <a:rPr b="0" i="0" lang="en-US" sz="2520" u="none" cap="none" strike="noStrike">
                <a:solidFill>
                  <a:schemeClr val="lt1"/>
                </a:solidFill>
                <a:latin typeface="Calibri"/>
                <a:ea typeface="Calibri"/>
                <a:cs typeface="Calibri"/>
                <a:sym typeface="Calibri"/>
              </a:rPr>
            </a:br>
            <a:r>
              <a:rPr b="0" i="0" lang="en-US" sz="2520" u="none" cap="none" strike="noStrike">
                <a:solidFill>
                  <a:schemeClr val="lt1"/>
                </a:solidFill>
                <a:latin typeface="Calibri"/>
                <a:ea typeface="Calibri"/>
                <a:cs typeface="Calibri"/>
                <a:sym typeface="Calibri"/>
              </a:rPr>
              <a:t>IGF Workshop 87 – CCIA Europe and Council of Europe</a:t>
            </a:r>
          </a:p>
        </p:txBody>
      </p:sp>
      <p:sp>
        <p:nvSpPr>
          <p:cNvPr id="495" name="Shape 495"/>
          <p:cNvSpPr txBox="1"/>
          <p:nvPr>
            <p:ph idx="1" type="subTitle"/>
          </p:nvPr>
        </p:nvSpPr>
        <p:spPr>
          <a:xfrm>
            <a:off x="1219199" y="1219200"/>
            <a:ext cx="6553200" cy="507900"/>
          </a:xfrm>
          <a:prstGeom prst="rect">
            <a:avLst/>
          </a:prstGeom>
          <a:noFill/>
          <a:ln>
            <a:noFill/>
          </a:ln>
        </p:spPr>
        <p:txBody>
          <a:bodyPr anchorCtr="0" anchor="t" bIns="60925" lIns="121875" rIns="121875" tIns="60925">
            <a:noAutofit/>
          </a:bodyPr>
          <a:lstStyle/>
          <a:p>
            <a:pPr indent="0" lvl="0" marL="0" marR="0" rtl="0" algn="l">
              <a:lnSpc>
                <a:spcPct val="90000"/>
              </a:lnSpc>
              <a:spcBef>
                <a:spcPts val="0"/>
              </a:spcBef>
              <a:spcAft>
                <a:spcPts val="0"/>
              </a:spcAft>
              <a:buClr>
                <a:schemeClr val="accent1"/>
              </a:buClr>
              <a:buSzPct val="25000"/>
              <a:buFont typeface="Arial"/>
              <a:buNone/>
            </a:pPr>
            <a:r>
              <a:rPr b="0" i="0" lang="en-US" sz="1800" u="none" cap="none" strike="noStrike">
                <a:solidFill>
                  <a:schemeClr val="accent1"/>
                </a:solidFill>
                <a:latin typeface="Calibri"/>
                <a:ea typeface="Calibri"/>
                <a:cs typeface="Calibri"/>
                <a:sym typeface="Calibri"/>
              </a:rPr>
              <a:t>NATHALIA FODITSCH </a:t>
            </a:r>
          </a:p>
          <a:p>
            <a:pPr indent="0" lvl="0" marL="0" marR="0" rtl="0" algn="l">
              <a:lnSpc>
                <a:spcPct val="90000"/>
              </a:lnSpc>
              <a:spcBef>
                <a:spcPts val="0"/>
              </a:spcBef>
              <a:buClr>
                <a:schemeClr val="accent1"/>
              </a:buClr>
              <a:buSzPct val="25000"/>
              <a:buFont typeface="Arial"/>
              <a:buNone/>
            </a:pPr>
            <a:r>
              <a:t/>
            </a:r>
            <a:endParaRPr b="0" i="0" sz="2800" u="none" cap="none" strike="noStrike">
              <a:solidFill>
                <a:schemeClr val="accent1"/>
              </a:solidFill>
              <a:latin typeface="Calibri"/>
              <a:ea typeface="Calibri"/>
              <a:cs typeface="Calibri"/>
              <a:sym typeface="Calibri"/>
            </a:endParaRPr>
          </a:p>
        </p:txBody>
      </p:sp>
      <p:sp>
        <p:nvSpPr>
          <p:cNvPr id="496" name="Shape 496"/>
          <p:cNvSpPr txBox="1"/>
          <p:nvPr/>
        </p:nvSpPr>
        <p:spPr>
          <a:xfrm>
            <a:off x="1219199" y="1828800"/>
            <a:ext cx="6802500" cy="418590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1" i="0" lang="en-US" sz="1800" u="none" cap="none" strike="noStrike">
                <a:solidFill>
                  <a:schemeClr val="lt1"/>
                </a:solidFill>
                <a:latin typeface="Calibri"/>
                <a:ea typeface="Calibri"/>
                <a:cs typeface="Calibri"/>
                <a:sym typeface="Calibri"/>
              </a:rPr>
              <a:t>Why do we need to talk about territoriality and jurisdiction?</a:t>
            </a:r>
          </a:p>
          <a:p>
            <a:pPr indent="-285750" lvl="0" marL="285750" marR="0" rtl="0" algn="l">
              <a:spcBef>
                <a:spcPts val="0"/>
              </a:spcBef>
              <a:buClr>
                <a:schemeClr val="lt1"/>
              </a:buClr>
              <a:buSzPct val="100000"/>
              <a:buFont typeface="Arial"/>
              <a:buChar char="•"/>
            </a:pPr>
            <a:r>
              <a:rPr lang="en-US" sz="1800">
                <a:solidFill>
                  <a:schemeClr val="lt1"/>
                </a:solidFill>
                <a:latin typeface="Calibri"/>
                <a:ea typeface="Calibri"/>
                <a:cs typeface="Calibri"/>
                <a:sym typeface="Calibri"/>
              </a:rPr>
              <a:t>USD </a:t>
            </a:r>
            <a:r>
              <a:rPr b="1" lang="en-US" sz="1800">
                <a:solidFill>
                  <a:schemeClr val="accent1"/>
                </a:solidFill>
                <a:latin typeface="Calibri"/>
                <a:ea typeface="Calibri"/>
                <a:cs typeface="Calibri"/>
                <a:sym typeface="Calibri"/>
              </a:rPr>
              <a:t>1,040,682,715</a:t>
            </a:r>
            <a:r>
              <a:rPr lang="en-US" sz="1800">
                <a:solidFill>
                  <a:schemeClr val="lt1"/>
                </a:solidFill>
                <a:latin typeface="Calibri"/>
                <a:ea typeface="Calibri"/>
                <a:cs typeface="Calibri"/>
                <a:sym typeface="Calibri"/>
              </a:rPr>
              <a:t> - Economic cost of app shutdowns last year (Brookings, 2016)</a:t>
            </a:r>
          </a:p>
          <a:p>
            <a:pPr indent="-285750" lvl="0" marL="285750" marR="0" rtl="0" algn="l">
              <a:spcBef>
                <a:spcPts val="0"/>
              </a:spcBef>
              <a:buClr>
                <a:schemeClr val="lt1"/>
              </a:buClr>
              <a:buSzPct val="100000"/>
              <a:buFont typeface="Arial"/>
              <a:buChar char="•"/>
            </a:pPr>
            <a:r>
              <a:rPr lang="en-US" sz="1800">
                <a:solidFill>
                  <a:schemeClr val="lt1"/>
                </a:solidFill>
                <a:latin typeface="Calibri"/>
                <a:ea typeface="Calibri"/>
                <a:cs typeface="Calibri"/>
                <a:sym typeface="Calibri"/>
              </a:rPr>
              <a:t> </a:t>
            </a:r>
            <a:r>
              <a:rPr b="1" lang="en-US" sz="1800">
                <a:solidFill>
                  <a:schemeClr val="accent1"/>
                </a:solidFill>
                <a:latin typeface="Calibri"/>
                <a:ea typeface="Calibri"/>
                <a:cs typeface="Calibri"/>
                <a:sym typeface="Calibri"/>
              </a:rPr>
              <a:t>86% </a:t>
            </a:r>
            <a:r>
              <a:rPr lang="en-US" sz="1800">
                <a:solidFill>
                  <a:schemeClr val="lt1"/>
                </a:solidFill>
                <a:latin typeface="Calibri"/>
                <a:ea typeface="Calibri"/>
                <a:cs typeface="Calibri"/>
                <a:sym typeface="Calibri"/>
              </a:rPr>
              <a:t>of the online platforms impose a specific jurisdiction for judicial disputes; (CTS-FGV - Terms of Service Project) </a:t>
            </a:r>
          </a:p>
          <a:p>
            <a:pPr indent="0" lvl="0" marL="0" marR="0" rtl="0" algn="l">
              <a:spcBef>
                <a:spcPts val="0"/>
              </a:spcBef>
              <a:buNone/>
            </a:pPr>
            <a:r>
              <a:t/>
            </a:r>
            <a:endParaRPr sz="1800">
              <a:solidFill>
                <a:schemeClr val="lt1"/>
              </a:solidFill>
              <a:latin typeface="Calibri"/>
              <a:ea typeface="Calibri"/>
              <a:cs typeface="Calibri"/>
              <a:sym typeface="Calibri"/>
            </a:endParaRPr>
          </a:p>
          <a:p>
            <a:pPr indent="0" lvl="0" marL="0" marR="0" rtl="0" algn="l">
              <a:spcBef>
                <a:spcPts val="0"/>
              </a:spcBef>
              <a:buSzPct val="25000"/>
              <a:buNone/>
            </a:pPr>
            <a:r>
              <a:rPr b="1" lang="en-US" sz="1800">
                <a:solidFill>
                  <a:schemeClr val="lt1"/>
                </a:solidFill>
                <a:latin typeface="Calibri"/>
                <a:ea typeface="Calibri"/>
                <a:cs typeface="Calibri"/>
                <a:sym typeface="Calibri"/>
              </a:rPr>
              <a:t>Mutual Legal Assistance Treaties (MLATs)</a:t>
            </a:r>
          </a:p>
          <a:p>
            <a:pPr indent="-285750" lvl="0" marL="285750" marR="0" rtl="0" algn="l">
              <a:spcBef>
                <a:spcPts val="0"/>
              </a:spcBef>
              <a:buClr>
                <a:schemeClr val="lt1"/>
              </a:buClr>
              <a:buSzPct val="100000"/>
              <a:buFont typeface="Arial"/>
              <a:buChar char="•"/>
            </a:pPr>
            <a:r>
              <a:rPr lang="en-US" sz="1800">
                <a:solidFill>
                  <a:schemeClr val="lt1"/>
                </a:solidFill>
                <a:latin typeface="Calibri"/>
                <a:ea typeface="Calibri"/>
                <a:cs typeface="Calibri"/>
                <a:sym typeface="Calibri"/>
              </a:rPr>
              <a:t>What needs to be improved? </a:t>
            </a:r>
          </a:p>
          <a:p>
            <a:pPr indent="-285750" lvl="0" marL="285750" marR="0" rtl="0" algn="l">
              <a:spcBef>
                <a:spcPts val="0"/>
              </a:spcBef>
              <a:buClr>
                <a:schemeClr val="lt1"/>
              </a:buClr>
              <a:buSzPct val="100000"/>
              <a:buFont typeface="Arial"/>
              <a:buChar char="•"/>
            </a:pPr>
            <a:r>
              <a:rPr lang="en-US" sz="1800">
                <a:solidFill>
                  <a:schemeClr val="lt1"/>
                </a:solidFill>
                <a:latin typeface="Calibri"/>
                <a:ea typeface="Calibri"/>
                <a:cs typeface="Calibri"/>
                <a:sym typeface="Calibri"/>
              </a:rPr>
              <a:t>What are the alternative options?</a:t>
            </a:r>
          </a:p>
          <a:p>
            <a:pPr indent="-285750" lvl="0" marL="285750" marR="0" rtl="0" algn="l">
              <a:spcBef>
                <a:spcPts val="0"/>
              </a:spcBef>
              <a:buClr>
                <a:schemeClr val="lt1"/>
              </a:buClr>
              <a:buSzPct val="100000"/>
              <a:buFont typeface="Arial"/>
              <a:buChar char="•"/>
            </a:pPr>
            <a:r>
              <a:rPr lang="en-US" sz="1800">
                <a:solidFill>
                  <a:schemeClr val="lt1"/>
                </a:solidFill>
                <a:latin typeface="Calibri"/>
                <a:ea typeface="Calibri"/>
                <a:cs typeface="Calibri"/>
                <a:sym typeface="Calibri"/>
              </a:rPr>
              <a:t>“Government Hacking” </a:t>
            </a:r>
          </a:p>
          <a:p>
            <a:pPr indent="-285750" lvl="0" marL="285750" marR="0" rtl="0" algn="l">
              <a:spcBef>
                <a:spcPts val="0"/>
              </a:spcBef>
              <a:buClr>
                <a:schemeClr val="lt1"/>
              </a:buClr>
              <a:buSzPct val="100000"/>
              <a:buFont typeface="Arial"/>
              <a:buChar char="•"/>
            </a:pPr>
            <a:r>
              <a:rPr lang="en-US" sz="1800">
                <a:solidFill>
                  <a:schemeClr val="lt1"/>
                </a:solidFill>
                <a:latin typeface="Calibri"/>
                <a:ea typeface="Calibri"/>
                <a:cs typeface="Calibri"/>
                <a:sym typeface="Calibri"/>
              </a:rPr>
              <a:t>Relationship to data localization mandates </a:t>
            </a:r>
          </a:p>
          <a:p>
            <a:pPr indent="0" lvl="0" marL="0" marR="0" rtl="0" algn="l">
              <a:spcBef>
                <a:spcPts val="0"/>
              </a:spcBef>
              <a:buNone/>
            </a:pPr>
            <a:r>
              <a:t/>
            </a:r>
            <a:endParaRPr sz="1800">
              <a:solidFill>
                <a:schemeClr val="lt1"/>
              </a:solidFill>
              <a:latin typeface="Calibri"/>
              <a:ea typeface="Calibri"/>
              <a:cs typeface="Calibri"/>
              <a:sym typeface="Calibri"/>
            </a:endParaRPr>
          </a:p>
          <a:p>
            <a:pPr indent="0" lvl="0" marL="0" marR="0" rtl="0" algn="l">
              <a:spcBef>
                <a:spcPts val="0"/>
              </a:spcBef>
              <a:buSzPct val="25000"/>
              <a:buNone/>
            </a:pPr>
            <a:r>
              <a:rPr b="1" lang="en-US" sz="1800">
                <a:solidFill>
                  <a:schemeClr val="lt1"/>
                </a:solidFill>
                <a:latin typeface="Calibri"/>
                <a:ea typeface="Calibri"/>
                <a:cs typeface="Calibri"/>
                <a:sym typeface="Calibri"/>
              </a:rPr>
              <a:t>Recent Cases</a:t>
            </a:r>
          </a:p>
          <a:p>
            <a:pPr indent="-285750" lvl="0" marL="285750" marR="0" rtl="0" algn="l">
              <a:spcBef>
                <a:spcPts val="0"/>
              </a:spcBef>
              <a:buClr>
                <a:schemeClr val="lt1"/>
              </a:buClr>
              <a:buSzPct val="100000"/>
              <a:buFont typeface="Arial"/>
              <a:buChar char="•"/>
            </a:pPr>
            <a:r>
              <a:rPr lang="en-US" sz="1800">
                <a:solidFill>
                  <a:schemeClr val="lt1"/>
                </a:solidFill>
                <a:latin typeface="Calibri"/>
                <a:ea typeface="Calibri"/>
                <a:cs typeface="Calibri"/>
                <a:sym typeface="Calibri"/>
              </a:rPr>
              <a:t>WhatsApp - Brazil </a:t>
            </a:r>
          </a:p>
          <a:p>
            <a:pPr indent="-285750" lvl="0" marL="285750" marR="0" rtl="0" algn="l">
              <a:spcBef>
                <a:spcPts val="0"/>
              </a:spcBef>
              <a:buClr>
                <a:schemeClr val="lt1"/>
              </a:buClr>
              <a:buSzPct val="100000"/>
              <a:buFont typeface="Arial"/>
              <a:buChar char="•"/>
            </a:pPr>
            <a:r>
              <a:rPr lang="en-US" sz="1800">
                <a:solidFill>
                  <a:schemeClr val="lt1"/>
                </a:solidFill>
                <a:latin typeface="Calibri"/>
                <a:ea typeface="Calibri"/>
                <a:cs typeface="Calibri"/>
                <a:sym typeface="Calibri"/>
              </a:rPr>
              <a:t>Skype - Belgium </a:t>
            </a:r>
          </a:p>
          <a:p>
            <a:pPr indent="0" lvl="0" marL="0" marR="0" rtl="0" algn="l">
              <a:spcBef>
                <a:spcPts val="0"/>
              </a:spcBef>
              <a:buNone/>
            </a:pPr>
            <a:r>
              <a:t/>
            </a:r>
            <a:endParaRPr sz="1400">
              <a:solidFill>
                <a:schemeClr val="lt1"/>
              </a:solidFill>
              <a:latin typeface="Calibri"/>
              <a:ea typeface="Calibri"/>
              <a:cs typeface="Calibri"/>
              <a:sym typeface="Calibri"/>
            </a:endParaRPr>
          </a:p>
        </p:txBody>
      </p:sp>
    </p:spTree>
  </p:cSld>
  <p:clrMapOvr>
    <a:masterClrMapping/>
  </p:clrMapOvr>
  <p:transition spd="med">
    <p:fade/>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rotWithShape="1">
          <a:blip r:embed="rId3">
            <a:alphaModFix/>
          </a:blip>
          <a:stretch>
            <a:fillRect b="0" l="0" r="0" t="0"/>
          </a:stretch>
        </a:blipFill>
      </p:bgPr>
    </p:bg>
    <p:spTree>
      <p:nvGrpSpPr>
        <p:cNvPr id="501" name="Shape 501"/>
        <p:cNvGrpSpPr/>
        <p:nvPr/>
      </p:nvGrpSpPr>
      <p:grpSpPr>
        <a:xfrm>
          <a:off x="0" y="0"/>
          <a:ext cx="0" cy="0"/>
          <a:chOff x="0" y="0"/>
          <a:chExt cx="0" cy="0"/>
        </a:xfrm>
      </p:grpSpPr>
      <p:sp>
        <p:nvSpPr>
          <p:cNvPr id="502" name="Shape 502"/>
          <p:cNvSpPr txBox="1"/>
          <p:nvPr>
            <p:ph type="title"/>
          </p:nvPr>
        </p:nvSpPr>
        <p:spPr>
          <a:xfrm>
            <a:off x="533400" y="100015"/>
            <a:ext cx="8305799" cy="892199"/>
          </a:xfrm>
          <a:prstGeom prst="rect">
            <a:avLst/>
          </a:prstGeom>
          <a:noFill/>
          <a:ln>
            <a:noFill/>
          </a:ln>
        </p:spPr>
        <p:txBody>
          <a:bodyPr anchorCtr="0" anchor="ctr" bIns="45700" lIns="91425" rIns="91425" tIns="45700">
            <a:noAutofit/>
          </a:bodyPr>
          <a:lstStyle/>
          <a:p>
            <a:pPr indent="0" lvl="0" marL="0" marR="0" rtl="0" algn="l">
              <a:lnSpc>
                <a:spcPct val="90000"/>
              </a:lnSpc>
              <a:spcBef>
                <a:spcPts val="0"/>
              </a:spcBef>
              <a:spcAft>
                <a:spcPts val="0"/>
              </a:spcAft>
              <a:buClr>
                <a:srgbClr val="FFFFFF"/>
              </a:buClr>
              <a:buSzPct val="25000"/>
              <a:buFont typeface="Calibri"/>
              <a:buNone/>
            </a:pPr>
            <a:r>
              <a:rPr b="1" i="0" lang="en-US" sz="1800" u="none" cap="none" strike="noStrike">
                <a:solidFill>
                  <a:srgbClr val="FFFFFF"/>
                </a:solidFill>
                <a:latin typeface="Calibri"/>
                <a:ea typeface="Calibri"/>
                <a:cs typeface="Calibri"/>
                <a:sym typeface="Calibri"/>
              </a:rPr>
              <a:t>Law Enforcement, Cyberspace &amp; Jurisdiction - Workshop 87, IGF 2016</a:t>
            </a:r>
          </a:p>
        </p:txBody>
      </p:sp>
      <p:sp>
        <p:nvSpPr>
          <p:cNvPr id="503" name="Shape 503"/>
          <p:cNvSpPr txBox="1"/>
          <p:nvPr/>
        </p:nvSpPr>
        <p:spPr>
          <a:xfrm>
            <a:off x="533400" y="1398587"/>
            <a:ext cx="8605798" cy="552300"/>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Arial"/>
              <a:buNone/>
            </a:pPr>
            <a:r>
              <a:rPr b="0" i="0" lang="en-US" sz="3000" u="none" cap="none" strike="noStrike">
                <a:solidFill>
                  <a:schemeClr val="dk1"/>
                </a:solidFill>
                <a:latin typeface="Calibri"/>
                <a:ea typeface="Calibri"/>
                <a:cs typeface="Calibri"/>
                <a:sym typeface="Calibri"/>
              </a:rPr>
              <a:t>Shared Goals: Transparency and Human Rights</a:t>
            </a:r>
          </a:p>
        </p:txBody>
      </p:sp>
      <p:sp>
        <p:nvSpPr>
          <p:cNvPr id="504" name="Shape 504"/>
          <p:cNvSpPr txBox="1"/>
          <p:nvPr/>
        </p:nvSpPr>
        <p:spPr>
          <a:xfrm>
            <a:off x="533400" y="2144725"/>
            <a:ext cx="7792500" cy="2918099"/>
          </a:xfrm>
          <a:prstGeom prst="rect">
            <a:avLst/>
          </a:prstGeom>
          <a:noFill/>
          <a:ln>
            <a:noFill/>
          </a:ln>
        </p:spPr>
        <p:txBody>
          <a:bodyPr anchorCtr="0" anchor="t" bIns="45700" lIns="91425" rIns="91425" tIns="45700">
            <a:noAutofit/>
          </a:bodyPr>
          <a:lstStyle/>
          <a:p>
            <a:pPr indent="0" lvl="0" marL="0" marR="0" rtl="0" algn="l">
              <a:lnSpc>
                <a:spcPct val="115000"/>
              </a:lnSpc>
              <a:spcBef>
                <a:spcPts val="0"/>
              </a:spcBef>
              <a:spcAft>
                <a:spcPts val="0"/>
              </a:spcAft>
              <a:buClr>
                <a:schemeClr val="dk1"/>
              </a:buClr>
              <a:buSzPct val="25000"/>
              <a:buFont typeface="Calibri"/>
              <a:buNone/>
            </a:pPr>
            <a:r>
              <a:rPr b="0" i="0" lang="en-US" sz="1800" u="none" cap="none" strike="noStrike">
                <a:solidFill>
                  <a:schemeClr val="dk1"/>
                </a:solidFill>
                <a:latin typeface="Calibri"/>
                <a:ea typeface="Calibri"/>
                <a:cs typeface="Calibri"/>
                <a:sym typeface="Calibri"/>
              </a:rPr>
              <a:t>Transparency</a:t>
            </a:r>
          </a:p>
          <a:p>
            <a:pPr indent="-342900" lvl="0" marL="457200" marR="0" rtl="0" algn="l">
              <a:lnSpc>
                <a:spcPct val="100000"/>
              </a:lnSpc>
              <a:spcBef>
                <a:spcPts val="0"/>
              </a:spcBef>
              <a:spcAft>
                <a:spcPts val="0"/>
              </a:spcAft>
              <a:buClr>
                <a:schemeClr val="dk1"/>
              </a:buClr>
              <a:buSzPct val="100000"/>
              <a:buFont typeface="Calibri"/>
              <a:buChar char="●"/>
            </a:pPr>
            <a:r>
              <a:rPr b="0" i="0" lang="en-US" sz="1800" u="none" cap="none" strike="noStrike">
                <a:solidFill>
                  <a:schemeClr val="dk1"/>
                </a:solidFill>
                <a:latin typeface="Calibri"/>
                <a:ea typeface="Calibri"/>
                <a:cs typeface="Calibri"/>
                <a:sym typeface="Calibri"/>
              </a:rPr>
              <a:t>Importance of transparency reporting by companies and governments</a:t>
            </a:r>
          </a:p>
          <a:p>
            <a:pPr indent="-342900" lvl="0" marL="457200" marR="0" rtl="0" algn="l">
              <a:lnSpc>
                <a:spcPct val="100000"/>
              </a:lnSpc>
              <a:spcBef>
                <a:spcPts val="0"/>
              </a:spcBef>
              <a:spcAft>
                <a:spcPts val="0"/>
              </a:spcAft>
              <a:buClr>
                <a:schemeClr val="dk1"/>
              </a:buClr>
              <a:buSzPct val="100000"/>
              <a:buFont typeface="Calibri"/>
              <a:buChar char="●"/>
            </a:pPr>
            <a:r>
              <a:rPr b="0" i="0" lang="en-US" sz="1800" u="none" cap="none" strike="noStrike">
                <a:solidFill>
                  <a:schemeClr val="dk1"/>
                </a:solidFill>
                <a:latin typeface="Calibri"/>
                <a:ea typeface="Calibri"/>
                <a:cs typeface="Calibri"/>
                <a:sym typeface="Calibri"/>
              </a:rPr>
              <a:t>Reforms to laws and practices necessary to enable more accurate transparency reporting from companies</a:t>
            </a:r>
          </a:p>
          <a:p>
            <a:pPr indent="-342900" lvl="0" marL="457200" marR="0" rtl="0" algn="l">
              <a:lnSpc>
                <a:spcPct val="100000"/>
              </a:lnSpc>
              <a:spcBef>
                <a:spcPts val="0"/>
              </a:spcBef>
              <a:spcAft>
                <a:spcPts val="0"/>
              </a:spcAft>
              <a:buClr>
                <a:schemeClr val="dk1"/>
              </a:buClr>
              <a:buSzPct val="100000"/>
              <a:buFont typeface="Calibri"/>
              <a:buChar char="●"/>
            </a:pPr>
            <a:r>
              <a:rPr b="0" i="0" lang="en-US" sz="1800" u="none" cap="none" strike="noStrike">
                <a:solidFill>
                  <a:schemeClr val="dk1"/>
                </a:solidFill>
                <a:latin typeface="Calibri"/>
                <a:ea typeface="Calibri"/>
                <a:cs typeface="Calibri"/>
                <a:sym typeface="Calibri"/>
              </a:rPr>
              <a:t>Need for increased reporting from governments</a:t>
            </a:r>
          </a:p>
          <a:p>
            <a:pPr indent="0" lvl="0" marL="0" marR="0" rtl="0" algn="l">
              <a:lnSpc>
                <a:spcPct val="100000"/>
              </a:lnSpc>
              <a:spcBef>
                <a:spcPts val="0"/>
              </a:spcBef>
              <a:spcAft>
                <a:spcPts val="0"/>
              </a:spcAft>
              <a:buClr>
                <a:srgbClr val="000000"/>
              </a:buClr>
              <a:buFont typeface="Arial"/>
              <a:buNone/>
            </a:pPr>
            <a:r>
              <a:t/>
            </a:r>
            <a:endParaRPr b="0" i="0" sz="1800" u="none" cap="none" strike="noStrike">
              <a:solidFill>
                <a:schemeClr val="dk1"/>
              </a:solidFill>
              <a:latin typeface="Calibri"/>
              <a:ea typeface="Calibri"/>
              <a:cs typeface="Calibri"/>
              <a:sym typeface="Calibri"/>
            </a:endParaRPr>
          </a:p>
          <a:p>
            <a:pPr indent="0" lvl="0" marL="0" marR="0" rtl="0" algn="l">
              <a:lnSpc>
                <a:spcPct val="115000"/>
              </a:lnSpc>
              <a:spcBef>
                <a:spcPts val="0"/>
              </a:spcBef>
              <a:spcAft>
                <a:spcPts val="0"/>
              </a:spcAft>
              <a:buClr>
                <a:schemeClr val="dk1"/>
              </a:buClr>
              <a:buSzPct val="25000"/>
              <a:buFont typeface="Calibri"/>
              <a:buNone/>
            </a:pPr>
            <a:r>
              <a:rPr b="0" i="0" lang="en-US" sz="1800" u="none" cap="none" strike="noStrike">
                <a:solidFill>
                  <a:schemeClr val="dk1"/>
                </a:solidFill>
                <a:latin typeface="Calibri"/>
                <a:ea typeface="Calibri"/>
                <a:cs typeface="Calibri"/>
                <a:sym typeface="Calibri"/>
              </a:rPr>
              <a:t>Human Rights</a:t>
            </a:r>
          </a:p>
          <a:p>
            <a:pPr indent="-342900" lvl="0" marL="457200" marR="0" rtl="0" algn="l">
              <a:lnSpc>
                <a:spcPct val="100000"/>
              </a:lnSpc>
              <a:spcBef>
                <a:spcPts val="0"/>
              </a:spcBef>
              <a:spcAft>
                <a:spcPts val="0"/>
              </a:spcAft>
              <a:buClr>
                <a:schemeClr val="dk1"/>
              </a:buClr>
              <a:buSzPct val="100000"/>
              <a:buFont typeface="Calibri"/>
              <a:buChar char="●"/>
            </a:pPr>
            <a:r>
              <a:rPr b="0" i="0" lang="en-US" sz="1800" u="none" cap="none" strike="noStrike">
                <a:solidFill>
                  <a:schemeClr val="dk1"/>
                </a:solidFill>
                <a:latin typeface="Calibri"/>
                <a:ea typeface="Calibri"/>
                <a:cs typeface="Calibri"/>
                <a:sym typeface="Calibri"/>
              </a:rPr>
              <a:t>Key question: What standards for the protection of users’ rights must be met before a government can serve an order for user data directly on a company?</a:t>
            </a:r>
          </a:p>
          <a:p>
            <a:pPr indent="0" lvl="0" marL="0" marR="0" rtl="0" algn="l">
              <a:lnSpc>
                <a:spcPct val="100000"/>
              </a:lnSpc>
              <a:spcBef>
                <a:spcPts val="0"/>
              </a:spcBef>
              <a:spcAft>
                <a:spcPts val="0"/>
              </a:spcAft>
              <a:buClr>
                <a:srgbClr val="000000"/>
              </a:buClr>
              <a:buFont typeface="Arial"/>
              <a:buNone/>
            </a:pPr>
            <a:r>
              <a:t/>
            </a:r>
            <a:endParaRPr b="0" i="0" sz="1800" u="none" cap="none" strike="noStrike">
              <a:solidFill>
                <a:schemeClr val="dk1"/>
              </a:solidFill>
              <a:latin typeface="Calibri"/>
              <a:ea typeface="Calibri"/>
              <a:cs typeface="Calibri"/>
              <a:sym typeface="Calibri"/>
            </a:endParaRPr>
          </a:p>
        </p:txBody>
      </p:sp>
      <p:sp>
        <p:nvSpPr>
          <p:cNvPr id="505" name="Shape 505"/>
          <p:cNvSpPr txBox="1"/>
          <p:nvPr/>
        </p:nvSpPr>
        <p:spPr>
          <a:xfrm>
            <a:off x="673775" y="5544150"/>
            <a:ext cx="5967599" cy="5523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r>
              <a:rPr b="0" i="0" lang="en-US" sz="1400" u="none" cap="none" strike="noStrike">
                <a:solidFill>
                  <a:srgbClr val="000000"/>
                </a:solidFill>
                <a:latin typeface="Arial"/>
                <a:ea typeface="Arial"/>
                <a:cs typeface="Arial"/>
                <a:sym typeface="Arial"/>
              </a:rPr>
              <a:t>Emma Llansó, Director, Free Expression Project, CDT</a:t>
            </a:r>
          </a:p>
          <a:p>
            <a:pPr indent="0" lvl="0" marL="0" marR="0" rtl="0" algn="l">
              <a:lnSpc>
                <a:spcPct val="100000"/>
              </a:lnSpc>
              <a:spcBef>
                <a:spcPts val="0"/>
              </a:spcBef>
              <a:spcAft>
                <a:spcPts val="0"/>
              </a:spcAft>
              <a:buClr>
                <a:schemeClr val="hlink"/>
              </a:buClr>
              <a:buSzPct val="25000"/>
              <a:buFont typeface="Arial"/>
              <a:buNone/>
            </a:pPr>
            <a:r>
              <a:rPr b="0" i="0" lang="en-US" sz="1400" u="sng" cap="none" strike="noStrike">
                <a:solidFill>
                  <a:schemeClr val="hlink"/>
                </a:solidFill>
                <a:latin typeface="Arial"/>
                <a:ea typeface="Arial"/>
                <a:cs typeface="Arial"/>
                <a:sym typeface="Arial"/>
                <a:hlinkClick r:id="rId4"/>
              </a:rPr>
              <a:t>ellanso@cdt.org</a:t>
            </a:r>
            <a:r>
              <a:rPr b="0" i="0" lang="en-US" sz="1400" u="none" cap="none" strike="noStrike">
                <a:solidFill>
                  <a:srgbClr val="000000"/>
                </a:solidFill>
                <a:latin typeface="Arial"/>
                <a:ea typeface="Arial"/>
                <a:cs typeface="Arial"/>
                <a:sym typeface="Arial"/>
              </a:rPr>
              <a:t> | @ellanso </a:t>
            </a:r>
          </a:p>
        </p:txBody>
      </p:sp>
    </p:spTree>
  </p:cSld>
  <p:clrMapOvr>
    <a:masterClrMapping/>
  </p:clrMapOvr>
  <p:transition spd="slow">
    <p:fade/>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09" name="Shape 509"/>
        <p:cNvGrpSpPr/>
        <p:nvPr/>
      </p:nvGrpSpPr>
      <p:grpSpPr>
        <a:xfrm>
          <a:off x="0" y="0"/>
          <a:ext cx="0" cy="0"/>
          <a:chOff x="0" y="0"/>
          <a:chExt cx="0" cy="0"/>
        </a:xfrm>
      </p:grpSpPr>
      <p:sp>
        <p:nvSpPr>
          <p:cNvPr id="510" name="Shape 510"/>
          <p:cNvSpPr/>
          <p:nvPr/>
        </p:nvSpPr>
        <p:spPr>
          <a:xfrm>
            <a:off x="583814" y="1320662"/>
            <a:ext cx="8096700" cy="1182900"/>
          </a:xfrm>
          <a:prstGeom prst="rect">
            <a:avLst/>
          </a:prstGeom>
          <a:solidFill>
            <a:srgbClr val="F8F8F8"/>
          </a:solidFill>
          <a:ln cap="flat" cmpd="sng" w="9525">
            <a:solidFill>
              <a:srgbClr val="BFBFBF"/>
            </a:solidFill>
            <a:prstDash val="solid"/>
            <a:round/>
            <a:headEnd len="med" w="med" type="none"/>
            <a:tailEnd len="med" w="med" type="none"/>
          </a:ln>
          <a:effectLst>
            <a:outerShdw blurRad="39999" rotWithShape="0" dir="5400000" dist="23000">
              <a:srgbClr val="000000">
                <a:alpha val="34900"/>
              </a:srgbClr>
            </a:outerShdw>
          </a:effectLst>
        </p:spPr>
        <p:txBody>
          <a:bodyPr anchorCtr="0" anchor="ctr" bIns="45700" lIns="91425" rIns="91425" tIns="45700">
            <a:noAutofit/>
          </a:bodyPr>
          <a:lstStyle/>
          <a:p>
            <a:pPr indent="0" lvl="0" marL="0" marR="0" rtl="0" algn="ctr">
              <a:spcBef>
                <a:spcPts val="0"/>
              </a:spcBef>
              <a:buNone/>
            </a:pPr>
            <a:r>
              <a:t/>
            </a:r>
            <a:endParaRPr b="0" i="0" sz="1800" u="none" cap="none" strike="noStrike">
              <a:solidFill>
                <a:schemeClr val="lt1"/>
              </a:solidFill>
              <a:latin typeface="Calibri"/>
              <a:ea typeface="Calibri"/>
              <a:cs typeface="Calibri"/>
              <a:sym typeface="Calibri"/>
            </a:endParaRPr>
          </a:p>
        </p:txBody>
      </p:sp>
      <p:sp>
        <p:nvSpPr>
          <p:cNvPr id="511" name="Shape 511"/>
          <p:cNvSpPr txBox="1"/>
          <p:nvPr/>
        </p:nvSpPr>
        <p:spPr>
          <a:xfrm>
            <a:off x="2817806" y="1373533"/>
            <a:ext cx="5669700" cy="107730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i="0" lang="en-US" sz="1600" u="none" cap="none" strike="noStrike">
                <a:solidFill>
                  <a:srgbClr val="595959"/>
                </a:solidFill>
                <a:latin typeface="Helvetica Neue"/>
                <a:ea typeface="Helvetica Neue"/>
                <a:cs typeface="Helvetica Neue"/>
                <a:sym typeface="Helvetica Neue"/>
              </a:rPr>
              <a:t>Criminal investigations increasingly require </a:t>
            </a:r>
            <a:r>
              <a:rPr b="1" i="0" lang="en-US" sz="1600" u="none" cap="none" strike="noStrike">
                <a:solidFill>
                  <a:srgbClr val="262626"/>
                </a:solidFill>
                <a:latin typeface="Helvetica Neue"/>
                <a:ea typeface="Helvetica Neue"/>
                <a:cs typeface="Helvetica Neue"/>
                <a:sym typeface="Helvetica Neue"/>
              </a:rPr>
              <a:t>cross-border access to user information</a:t>
            </a:r>
            <a:r>
              <a:rPr b="0" i="0" lang="en-US" sz="1600" u="none" cap="none" strike="noStrike">
                <a:solidFill>
                  <a:srgbClr val="595959"/>
                </a:solidFill>
                <a:latin typeface="Helvetica Neue"/>
                <a:ea typeface="Helvetica Neue"/>
                <a:cs typeface="Helvetica Neue"/>
                <a:sym typeface="Helvetica Neue"/>
              </a:rPr>
              <a:t> and digital evidence stored by private companies. What are the necessary safeguards and procedures to establish viable and scalable frameworks?</a:t>
            </a:r>
          </a:p>
        </p:txBody>
      </p:sp>
      <p:sp>
        <p:nvSpPr>
          <p:cNvPr id="512" name="Shape 512"/>
          <p:cNvSpPr txBox="1"/>
          <p:nvPr/>
        </p:nvSpPr>
        <p:spPr>
          <a:xfrm>
            <a:off x="1121596" y="1712088"/>
            <a:ext cx="1227000" cy="40020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1" lang="en-US" sz="2000">
                <a:solidFill>
                  <a:srgbClr val="EE0000"/>
                </a:solidFill>
                <a:latin typeface="Calibri"/>
                <a:ea typeface="Calibri"/>
                <a:cs typeface="Calibri"/>
                <a:sym typeface="Calibri"/>
              </a:rPr>
              <a:t>FRAMING</a:t>
            </a:r>
          </a:p>
        </p:txBody>
      </p:sp>
      <p:sp>
        <p:nvSpPr>
          <p:cNvPr id="513" name="Shape 513"/>
          <p:cNvSpPr/>
          <p:nvPr/>
        </p:nvSpPr>
        <p:spPr>
          <a:xfrm>
            <a:off x="603341" y="2683199"/>
            <a:ext cx="8096700" cy="1031100"/>
          </a:xfrm>
          <a:prstGeom prst="rect">
            <a:avLst/>
          </a:prstGeom>
          <a:solidFill>
            <a:srgbClr val="F8F8F8"/>
          </a:solidFill>
          <a:ln cap="flat" cmpd="sng" w="9525">
            <a:solidFill>
              <a:srgbClr val="BFBFBF"/>
            </a:solidFill>
            <a:prstDash val="solid"/>
            <a:round/>
            <a:headEnd len="med" w="med" type="none"/>
            <a:tailEnd len="med" w="med" type="none"/>
          </a:ln>
          <a:effectLst>
            <a:outerShdw blurRad="39999" rotWithShape="0" dir="5400000" dist="23000">
              <a:srgbClr val="000000">
                <a:alpha val="34900"/>
              </a:srgbClr>
            </a:outerShdw>
          </a:effectLst>
        </p:spPr>
        <p:txBody>
          <a:bodyPr anchorCtr="0" anchor="ctr" bIns="45700" lIns="91425" rIns="91425" tIns="45700">
            <a:noAutofit/>
          </a:bodyPr>
          <a:lstStyle/>
          <a:p>
            <a:pPr indent="0" lvl="0" marL="0" marR="0" rtl="0" algn="ctr">
              <a:spcBef>
                <a:spcPts val="0"/>
              </a:spcBef>
              <a:buNone/>
            </a:pPr>
            <a:r>
              <a:t/>
            </a:r>
            <a:endParaRPr sz="1800">
              <a:solidFill>
                <a:schemeClr val="lt1"/>
              </a:solidFill>
              <a:latin typeface="Calibri"/>
              <a:ea typeface="Calibri"/>
              <a:cs typeface="Calibri"/>
              <a:sym typeface="Calibri"/>
            </a:endParaRPr>
          </a:p>
        </p:txBody>
      </p:sp>
      <p:sp>
        <p:nvSpPr>
          <p:cNvPr id="514" name="Shape 514"/>
          <p:cNvSpPr txBox="1"/>
          <p:nvPr/>
        </p:nvSpPr>
        <p:spPr>
          <a:xfrm>
            <a:off x="2837333" y="2783255"/>
            <a:ext cx="5669700" cy="830999"/>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1" lang="en-US" sz="1600">
                <a:solidFill>
                  <a:schemeClr val="dk1"/>
                </a:solidFill>
                <a:latin typeface="Helvetica Neue"/>
                <a:ea typeface="Helvetica Neue"/>
                <a:cs typeface="Helvetica Neue"/>
                <a:sym typeface="Helvetica Neue"/>
              </a:rPr>
              <a:t>Initiatives</a:t>
            </a:r>
            <a:r>
              <a:rPr lang="en-US" sz="1600">
                <a:solidFill>
                  <a:schemeClr val="dk1"/>
                </a:solidFill>
                <a:latin typeface="Helvetica Neue"/>
                <a:ea typeface="Helvetica Neue"/>
                <a:cs typeface="Helvetica Neue"/>
                <a:sym typeface="Helvetica Neue"/>
              </a:rPr>
              <a:t> </a:t>
            </a:r>
            <a:r>
              <a:rPr lang="en-US" sz="1600">
                <a:solidFill>
                  <a:srgbClr val="595959"/>
                </a:solidFill>
                <a:latin typeface="Helvetica Neue"/>
                <a:ea typeface="Helvetica Neue"/>
                <a:cs typeface="Helvetica Neue"/>
                <a:sym typeface="Helvetica Neue"/>
              </a:rPr>
              <a:t>from civil society and business in the US, by the US Department of Justice, as well as by EU Presidencies, the European Commission and the Council of Europe.</a:t>
            </a:r>
          </a:p>
        </p:txBody>
      </p:sp>
      <p:sp>
        <p:nvSpPr>
          <p:cNvPr id="515" name="Shape 515"/>
          <p:cNvSpPr txBox="1"/>
          <p:nvPr/>
        </p:nvSpPr>
        <p:spPr>
          <a:xfrm>
            <a:off x="913620" y="2998698"/>
            <a:ext cx="1643100" cy="400199"/>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1" lang="en-US" sz="2000">
                <a:solidFill>
                  <a:srgbClr val="EE0000"/>
                </a:solidFill>
                <a:latin typeface="Calibri"/>
                <a:ea typeface="Calibri"/>
                <a:cs typeface="Calibri"/>
                <a:sym typeface="Calibri"/>
              </a:rPr>
              <a:t>APPROACHES</a:t>
            </a:r>
          </a:p>
        </p:txBody>
      </p:sp>
      <p:sp>
        <p:nvSpPr>
          <p:cNvPr id="516" name="Shape 516"/>
          <p:cNvSpPr/>
          <p:nvPr/>
        </p:nvSpPr>
        <p:spPr>
          <a:xfrm>
            <a:off x="615320" y="3896714"/>
            <a:ext cx="8096700" cy="1182900"/>
          </a:xfrm>
          <a:prstGeom prst="rect">
            <a:avLst/>
          </a:prstGeom>
          <a:solidFill>
            <a:srgbClr val="F8F8F8"/>
          </a:solidFill>
          <a:ln cap="flat" cmpd="sng" w="9525">
            <a:solidFill>
              <a:srgbClr val="BFBFBF"/>
            </a:solidFill>
            <a:prstDash val="solid"/>
            <a:round/>
            <a:headEnd len="med" w="med" type="none"/>
            <a:tailEnd len="med" w="med" type="none"/>
          </a:ln>
          <a:effectLst>
            <a:outerShdw blurRad="39999" rotWithShape="0" dir="5400000" dist="23000">
              <a:srgbClr val="000000">
                <a:alpha val="34900"/>
              </a:srgbClr>
            </a:outerShdw>
          </a:effectLst>
        </p:spPr>
        <p:txBody>
          <a:bodyPr anchorCtr="0" anchor="ctr" bIns="45700" lIns="91425" rIns="91425" tIns="45700">
            <a:noAutofit/>
          </a:bodyPr>
          <a:lstStyle/>
          <a:p>
            <a:pPr indent="0" lvl="0" marL="0" marR="0" rtl="0" algn="ctr">
              <a:spcBef>
                <a:spcPts val="0"/>
              </a:spcBef>
              <a:buNone/>
            </a:pPr>
            <a:r>
              <a:t/>
            </a:r>
            <a:endParaRPr sz="1800">
              <a:solidFill>
                <a:schemeClr val="lt1"/>
              </a:solidFill>
              <a:latin typeface="Calibri"/>
              <a:ea typeface="Calibri"/>
              <a:cs typeface="Calibri"/>
              <a:sym typeface="Calibri"/>
            </a:endParaRPr>
          </a:p>
        </p:txBody>
      </p:sp>
      <p:sp>
        <p:nvSpPr>
          <p:cNvPr id="517" name="Shape 517"/>
          <p:cNvSpPr txBox="1"/>
          <p:nvPr/>
        </p:nvSpPr>
        <p:spPr>
          <a:xfrm>
            <a:off x="2849313" y="3949587"/>
            <a:ext cx="5669700" cy="107730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lang="en-US" sz="1600">
                <a:solidFill>
                  <a:srgbClr val="595959"/>
                </a:solidFill>
                <a:latin typeface="Helvetica Neue"/>
                <a:ea typeface="Helvetica Neue"/>
                <a:cs typeface="Helvetica Neue"/>
                <a:sym typeface="Helvetica Neue"/>
              </a:rPr>
              <a:t>Issues of diversity of data types, authority of the requester, criteria determining jurisdiction, baseline standards, reusability of obtained data, and scalability of potential bilateral agreements. </a:t>
            </a:r>
          </a:p>
        </p:txBody>
      </p:sp>
      <p:sp>
        <p:nvSpPr>
          <p:cNvPr id="518" name="Shape 518"/>
          <p:cNvSpPr txBox="1"/>
          <p:nvPr/>
        </p:nvSpPr>
        <p:spPr>
          <a:xfrm>
            <a:off x="874571" y="4134253"/>
            <a:ext cx="1721100" cy="708000"/>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b="1" lang="en-US" sz="2000">
                <a:solidFill>
                  <a:srgbClr val="EE0000"/>
                </a:solidFill>
                <a:latin typeface="Calibri"/>
                <a:ea typeface="Calibri"/>
                <a:cs typeface="Calibri"/>
                <a:sym typeface="Calibri"/>
              </a:rPr>
              <a:t>OPERATIONAL </a:t>
            </a:r>
            <a:br>
              <a:rPr b="1" lang="en-US" sz="2000">
                <a:solidFill>
                  <a:srgbClr val="EE0000"/>
                </a:solidFill>
                <a:latin typeface="Calibri"/>
                <a:ea typeface="Calibri"/>
                <a:cs typeface="Calibri"/>
                <a:sym typeface="Calibri"/>
              </a:rPr>
            </a:br>
            <a:r>
              <a:rPr b="1" lang="en-US" sz="2000">
                <a:solidFill>
                  <a:srgbClr val="EE0000"/>
                </a:solidFill>
                <a:latin typeface="Calibri"/>
                <a:ea typeface="Calibri"/>
                <a:cs typeface="Calibri"/>
                <a:sym typeface="Calibri"/>
              </a:rPr>
              <a:t>CHALLENGES</a:t>
            </a:r>
          </a:p>
        </p:txBody>
      </p:sp>
      <p:sp>
        <p:nvSpPr>
          <p:cNvPr id="519" name="Shape 519"/>
          <p:cNvSpPr txBox="1"/>
          <p:nvPr/>
        </p:nvSpPr>
        <p:spPr>
          <a:xfrm>
            <a:off x="3084443" y="469247"/>
            <a:ext cx="3115800" cy="52320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1" lang="en-US" sz="2800">
                <a:solidFill>
                  <a:srgbClr val="FF0000"/>
                </a:solidFill>
                <a:latin typeface="Calibri"/>
                <a:ea typeface="Calibri"/>
                <a:cs typeface="Calibri"/>
                <a:sym typeface="Calibri"/>
              </a:rPr>
              <a:t>DATA</a:t>
            </a:r>
            <a:r>
              <a:rPr lang="en-US" sz="2400">
                <a:solidFill>
                  <a:schemeClr val="dk1"/>
                </a:solidFill>
                <a:latin typeface="Calibri"/>
                <a:ea typeface="Calibri"/>
                <a:cs typeface="Calibri"/>
                <a:sym typeface="Calibri"/>
              </a:rPr>
              <a:t> </a:t>
            </a:r>
            <a:r>
              <a:rPr lang="en-US" sz="2400">
                <a:solidFill>
                  <a:srgbClr val="595959"/>
                </a:solidFill>
                <a:latin typeface="Calibri"/>
                <a:ea typeface="Calibri"/>
                <a:cs typeface="Calibri"/>
                <a:sym typeface="Calibri"/>
              </a:rPr>
              <a:t>&amp; JURISDICTION</a:t>
            </a:r>
          </a:p>
        </p:txBody>
      </p:sp>
      <p:sp>
        <p:nvSpPr>
          <p:cNvPr id="520" name="Shape 520"/>
          <p:cNvSpPr/>
          <p:nvPr/>
        </p:nvSpPr>
        <p:spPr>
          <a:xfrm>
            <a:off x="647920" y="5232826"/>
            <a:ext cx="8096700" cy="1057500"/>
          </a:xfrm>
          <a:prstGeom prst="rect">
            <a:avLst/>
          </a:prstGeom>
          <a:solidFill>
            <a:srgbClr val="F8F8F8"/>
          </a:solidFill>
          <a:ln cap="flat" cmpd="sng" w="9525">
            <a:solidFill>
              <a:srgbClr val="BFBFBF"/>
            </a:solidFill>
            <a:prstDash val="solid"/>
            <a:round/>
            <a:headEnd len="med" w="med" type="none"/>
            <a:tailEnd len="med" w="med" type="none"/>
          </a:ln>
          <a:effectLst>
            <a:outerShdw blurRad="39999" rotWithShape="0" dir="5400000" dist="23000">
              <a:srgbClr val="000000">
                <a:alpha val="34900"/>
              </a:srgbClr>
            </a:outerShdw>
          </a:effectLst>
        </p:spPr>
        <p:txBody>
          <a:bodyPr anchorCtr="0" anchor="ctr" bIns="45700" lIns="91425" rIns="91425" tIns="45700">
            <a:noAutofit/>
          </a:bodyPr>
          <a:lstStyle/>
          <a:p>
            <a:pPr indent="0" lvl="0" marL="0" marR="0" rtl="0" algn="ctr">
              <a:spcBef>
                <a:spcPts val="0"/>
              </a:spcBef>
              <a:buNone/>
            </a:pPr>
            <a:r>
              <a:t/>
            </a:r>
            <a:endParaRPr sz="1800">
              <a:solidFill>
                <a:schemeClr val="lt1"/>
              </a:solidFill>
              <a:latin typeface="Calibri"/>
              <a:ea typeface="Calibri"/>
              <a:cs typeface="Calibri"/>
              <a:sym typeface="Calibri"/>
            </a:endParaRPr>
          </a:p>
        </p:txBody>
      </p:sp>
      <p:sp>
        <p:nvSpPr>
          <p:cNvPr id="521" name="Shape 521"/>
          <p:cNvSpPr txBox="1"/>
          <p:nvPr/>
        </p:nvSpPr>
        <p:spPr>
          <a:xfrm>
            <a:off x="2881913" y="5346098"/>
            <a:ext cx="5669700" cy="83100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lang="en-US" sz="1600">
                <a:solidFill>
                  <a:srgbClr val="595959"/>
                </a:solidFill>
                <a:latin typeface="Helvetica Neue"/>
                <a:ea typeface="Helvetica Neue"/>
                <a:cs typeface="Helvetica Neue"/>
                <a:sym typeface="Helvetica Neue"/>
              </a:rPr>
              <a:t>Transparency standards, criteria for user notification, forum for cooperation, due process mechanisms, criteria for determining jurisdiction. </a:t>
            </a:r>
          </a:p>
        </p:txBody>
      </p:sp>
      <p:sp>
        <p:nvSpPr>
          <p:cNvPr id="522" name="Shape 522"/>
          <p:cNvSpPr txBox="1"/>
          <p:nvPr/>
        </p:nvSpPr>
        <p:spPr>
          <a:xfrm>
            <a:off x="884507" y="5407653"/>
            <a:ext cx="1766400" cy="708000"/>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b="1" lang="en-US" sz="2000">
                <a:solidFill>
                  <a:srgbClr val="EE0000"/>
                </a:solidFill>
                <a:latin typeface="Calibri"/>
                <a:ea typeface="Calibri"/>
                <a:cs typeface="Calibri"/>
                <a:sym typeface="Calibri"/>
              </a:rPr>
              <a:t>COOPERATION </a:t>
            </a:r>
            <a:br>
              <a:rPr b="1" lang="en-US" sz="2000">
                <a:solidFill>
                  <a:srgbClr val="EE0000"/>
                </a:solidFill>
                <a:latin typeface="Calibri"/>
                <a:ea typeface="Calibri"/>
                <a:cs typeface="Calibri"/>
                <a:sym typeface="Calibri"/>
              </a:rPr>
            </a:br>
            <a:r>
              <a:rPr b="1" lang="en-US" sz="2000">
                <a:solidFill>
                  <a:srgbClr val="EE0000"/>
                </a:solidFill>
                <a:latin typeface="Calibri"/>
                <a:ea typeface="Calibri"/>
                <a:cs typeface="Calibri"/>
                <a:sym typeface="Calibri"/>
              </a:rPr>
              <a:t>AREAS</a:t>
            </a:r>
          </a:p>
        </p:txBody>
      </p:sp>
      <p:pic>
        <p:nvPicPr>
          <p:cNvPr descr=":::Corporate Identity:I+J-GIJC_logo:I+J_GIJC2016_logo_with-dates_1200px.png" id="523" name="Shape 523"/>
          <p:cNvPicPr preferRelativeResize="0"/>
          <p:nvPr/>
        </p:nvPicPr>
        <p:blipFill rotWithShape="1">
          <a:blip r:embed="rId3">
            <a:alphaModFix/>
          </a:blip>
          <a:srcRect b="0" l="0" r="0" t="0"/>
          <a:stretch/>
        </p:blipFill>
        <p:spPr>
          <a:xfrm>
            <a:off x="576839" y="368479"/>
            <a:ext cx="2087700" cy="796500"/>
          </a:xfrm>
          <a:prstGeom prst="rect">
            <a:avLst/>
          </a:prstGeom>
          <a:noFill/>
          <a:ln>
            <a:noFill/>
          </a:ln>
        </p:spPr>
      </p:pic>
      <p:pic>
        <p:nvPicPr>
          <p:cNvPr descr="I&amp;J Macbook Air:Users:collinkurre:Documents:Corporate Identity:I&amp;J Logo slogan.png" id="524" name="Shape 524"/>
          <p:cNvPicPr preferRelativeResize="0"/>
          <p:nvPr/>
        </p:nvPicPr>
        <p:blipFill rotWithShape="1">
          <a:blip r:embed="rId4">
            <a:alphaModFix/>
          </a:blip>
          <a:srcRect b="0" l="0" r="0" t="0"/>
          <a:stretch/>
        </p:blipFill>
        <p:spPr>
          <a:xfrm>
            <a:off x="6668027" y="436837"/>
            <a:ext cx="1991400" cy="6600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28" name="Shape 528"/>
        <p:cNvGrpSpPr/>
        <p:nvPr/>
      </p:nvGrpSpPr>
      <p:grpSpPr>
        <a:xfrm>
          <a:off x="0" y="0"/>
          <a:ext cx="0" cy="0"/>
          <a:chOff x="0" y="0"/>
          <a:chExt cx="0" cy="0"/>
        </a:xfrm>
      </p:grpSpPr>
      <p:sp>
        <p:nvSpPr>
          <p:cNvPr id="529" name="Shape 529"/>
          <p:cNvSpPr txBox="1"/>
          <p:nvPr/>
        </p:nvSpPr>
        <p:spPr>
          <a:xfrm>
            <a:off x="295275" y="1353025"/>
            <a:ext cx="3381300" cy="5088600"/>
          </a:xfrm>
          <a:prstGeom prst="rect">
            <a:avLst/>
          </a:prstGeom>
          <a:solidFill>
            <a:srgbClr val="D8D8D8"/>
          </a:solidFill>
          <a:ln>
            <a:noFill/>
          </a:ln>
        </p:spPr>
        <p:txBody>
          <a:bodyPr anchorCtr="0" anchor="t" bIns="45700" lIns="91425" rIns="91425" tIns="45700">
            <a:noAutofit/>
          </a:bodyPr>
          <a:lstStyle/>
          <a:p>
            <a:pPr indent="0" lvl="0" marL="0" marR="0" rtl="0" algn="l">
              <a:spcBef>
                <a:spcPts val="0"/>
              </a:spcBef>
              <a:buSzPct val="25000"/>
              <a:buNone/>
            </a:pPr>
            <a:r>
              <a:rPr b="1" i="0" lang="en-US" sz="1600" u="none" cap="none" strike="noStrike">
                <a:solidFill>
                  <a:schemeClr val="dk1"/>
                </a:solidFill>
                <a:latin typeface="Arial Narrow"/>
                <a:ea typeface="Arial Narrow"/>
                <a:cs typeface="Arial Narrow"/>
                <a:sym typeface="Arial Narrow"/>
              </a:rPr>
              <a:t>Context:  	</a:t>
            </a:r>
          </a:p>
          <a:p>
            <a:pPr indent="0" lvl="0" marL="266700" marR="0" rtl="0" algn="l">
              <a:spcBef>
                <a:spcPts val="0"/>
              </a:spcBef>
              <a:buSzPct val="25000"/>
              <a:buNone/>
            </a:pPr>
            <a:r>
              <a:rPr b="1" i="0" lang="en-US" sz="1600" u="none" cap="none" strike="noStrike">
                <a:solidFill>
                  <a:schemeClr val="dk1"/>
                </a:solidFill>
                <a:latin typeface="Arial Narrow"/>
                <a:ea typeface="Arial Narrow"/>
                <a:cs typeface="Arial Narrow"/>
                <a:sym typeface="Arial Narrow"/>
              </a:rPr>
              <a:t>Budapest Convention on Cybercrime ►Cybercrime Convention Committee (T-CY) ► Cloud Evidence Group ► Recommendations September 2016 ►now under consideration by T-CY</a:t>
            </a:r>
          </a:p>
          <a:p>
            <a:pPr indent="0" lvl="0" marL="0" marR="0" rtl="0" algn="l">
              <a:spcBef>
                <a:spcPts val="0"/>
              </a:spcBef>
              <a:buNone/>
            </a:pPr>
            <a:r>
              <a:t/>
            </a:r>
            <a:endParaRPr b="1" sz="1600">
              <a:solidFill>
                <a:schemeClr val="dk1"/>
              </a:solidFill>
              <a:latin typeface="Arial Narrow"/>
              <a:ea typeface="Arial Narrow"/>
              <a:cs typeface="Arial Narrow"/>
              <a:sym typeface="Arial Narrow"/>
            </a:endParaRPr>
          </a:p>
          <a:p>
            <a:pPr indent="0" lvl="0" marL="0" marR="0" rtl="0" algn="l">
              <a:spcBef>
                <a:spcPts val="0"/>
              </a:spcBef>
              <a:buSzPct val="25000"/>
              <a:buNone/>
            </a:pPr>
            <a:r>
              <a:rPr b="1" lang="en-US" sz="1600">
                <a:solidFill>
                  <a:schemeClr val="dk1"/>
                </a:solidFill>
                <a:latin typeface="Arial Narrow"/>
                <a:ea typeface="Arial Narrow"/>
                <a:cs typeface="Arial Narrow"/>
                <a:sym typeface="Arial Narrow"/>
              </a:rPr>
              <a:t>Rationale:</a:t>
            </a:r>
          </a:p>
          <a:p>
            <a:pPr indent="-244475" lvl="0" marL="257175" marR="0" rtl="0" algn="l">
              <a:spcBef>
                <a:spcPts val="0"/>
              </a:spcBef>
              <a:buClr>
                <a:schemeClr val="dk1"/>
              </a:buClr>
              <a:buSzPct val="100000"/>
              <a:buFont typeface="Noto Sans Symbols"/>
              <a:buChar char="▪"/>
            </a:pPr>
            <a:r>
              <a:rPr b="1" lang="en-US" sz="1600">
                <a:solidFill>
                  <a:schemeClr val="dk1"/>
                </a:solidFill>
                <a:latin typeface="Arial Narrow"/>
                <a:ea typeface="Arial Narrow"/>
                <a:cs typeface="Arial Narrow"/>
                <a:sym typeface="Arial Narrow"/>
              </a:rPr>
              <a:t>Cybercrime AND electronic evidence in relation to any crime</a:t>
            </a:r>
          </a:p>
          <a:p>
            <a:pPr indent="-244475" lvl="0" marL="257175" marR="0" rtl="0" algn="l">
              <a:spcBef>
                <a:spcPts val="0"/>
              </a:spcBef>
              <a:buClr>
                <a:schemeClr val="dk1"/>
              </a:buClr>
              <a:buSzPct val="100000"/>
              <a:buFont typeface="Noto Sans Symbols"/>
              <a:buChar char="▪"/>
            </a:pPr>
            <a:r>
              <a:rPr b="1" lang="en-US" sz="1600">
                <a:solidFill>
                  <a:schemeClr val="dk1"/>
                </a:solidFill>
                <a:latin typeface="Arial Narrow"/>
                <a:ea typeface="Arial Narrow"/>
                <a:cs typeface="Arial Narrow"/>
                <a:sym typeface="Arial Narrow"/>
              </a:rPr>
              <a:t>E-evidence on servers in foreign, unknown, multiple or shifting jurisdictions, in the cloud</a:t>
            </a:r>
          </a:p>
          <a:p>
            <a:pPr indent="-244475" lvl="0" marL="257175" marR="0" rtl="0" algn="l">
              <a:spcBef>
                <a:spcPts val="0"/>
              </a:spcBef>
              <a:buClr>
                <a:schemeClr val="dk1"/>
              </a:buClr>
              <a:buSzPct val="100000"/>
              <a:buFont typeface="Noto Sans Symbols"/>
              <a:buChar char="▪"/>
            </a:pPr>
            <a:r>
              <a:rPr b="1" lang="en-US" sz="1600">
                <a:solidFill>
                  <a:schemeClr val="dk1"/>
                </a:solidFill>
                <a:latin typeface="Arial Narrow"/>
                <a:ea typeface="Arial Narrow"/>
                <a:cs typeface="Arial Narrow"/>
                <a:sym typeface="Arial Narrow"/>
              </a:rPr>
              <a:t>No data, no evidence, no prosecution, no justice, no rule of law (in cyberspace)</a:t>
            </a:r>
          </a:p>
        </p:txBody>
      </p:sp>
      <p:sp>
        <p:nvSpPr>
          <p:cNvPr id="530" name="Shape 530"/>
          <p:cNvSpPr txBox="1"/>
          <p:nvPr/>
        </p:nvSpPr>
        <p:spPr>
          <a:xfrm>
            <a:off x="3951300" y="1353025"/>
            <a:ext cx="4837200" cy="2923500"/>
          </a:xfrm>
          <a:prstGeom prst="rect">
            <a:avLst/>
          </a:prstGeom>
          <a:solidFill>
            <a:srgbClr val="D8D8D8"/>
          </a:solidFill>
          <a:ln>
            <a:noFill/>
          </a:ln>
        </p:spPr>
        <p:txBody>
          <a:bodyPr anchorCtr="0" anchor="t" bIns="45700" lIns="91425" rIns="91425" tIns="45700">
            <a:noAutofit/>
          </a:bodyPr>
          <a:lstStyle/>
          <a:p>
            <a:pPr indent="0" lvl="0" marL="0" marR="0" rtl="0" algn="l">
              <a:spcBef>
                <a:spcPts val="0"/>
              </a:spcBef>
              <a:spcAft>
                <a:spcPts val="0"/>
              </a:spcAft>
              <a:buSzPct val="25000"/>
              <a:buNone/>
            </a:pPr>
            <a:r>
              <a:rPr b="1" lang="en-US" sz="1600">
                <a:solidFill>
                  <a:schemeClr val="dk1"/>
                </a:solidFill>
                <a:latin typeface="Arial Narrow"/>
                <a:ea typeface="Arial Narrow"/>
                <a:cs typeface="Arial Narrow"/>
                <a:sym typeface="Arial Narrow"/>
              </a:rPr>
              <a:t>Issues:</a:t>
            </a:r>
          </a:p>
          <a:p>
            <a:pPr indent="-244475" lvl="0" marL="257175" marR="0" rtl="0" algn="l">
              <a:spcBef>
                <a:spcPts val="300"/>
              </a:spcBef>
              <a:spcAft>
                <a:spcPts val="0"/>
              </a:spcAft>
              <a:buClr>
                <a:schemeClr val="dk1"/>
              </a:buClr>
              <a:buSzPct val="100000"/>
              <a:buFont typeface="Noto Sans Symbols"/>
              <a:buChar char="▪"/>
            </a:pPr>
            <a:r>
              <a:rPr b="1" lang="en-US" sz="1600">
                <a:solidFill>
                  <a:schemeClr val="dk1"/>
                </a:solidFill>
                <a:latin typeface="Arial Narrow"/>
                <a:ea typeface="Arial Narrow"/>
                <a:cs typeface="Arial Narrow"/>
                <a:sym typeface="Arial Narrow"/>
              </a:rPr>
              <a:t>Differentiating subscriber versus traffic versus content data</a:t>
            </a:r>
          </a:p>
          <a:p>
            <a:pPr indent="-244475" lvl="0" marL="257175" marR="0" rtl="0" algn="l">
              <a:spcBef>
                <a:spcPts val="300"/>
              </a:spcBef>
              <a:spcAft>
                <a:spcPts val="0"/>
              </a:spcAft>
              <a:buClr>
                <a:schemeClr val="dk1"/>
              </a:buClr>
              <a:buSzPct val="100000"/>
              <a:buFont typeface="Noto Sans Symbols"/>
              <a:buChar char="▪"/>
            </a:pPr>
            <a:r>
              <a:rPr b="1" lang="en-US" sz="1600">
                <a:solidFill>
                  <a:schemeClr val="dk1"/>
                </a:solidFill>
                <a:latin typeface="Arial Narrow"/>
                <a:ea typeface="Arial Narrow"/>
                <a:cs typeface="Arial Narrow"/>
                <a:sym typeface="Arial Narrow"/>
              </a:rPr>
              <a:t>Limited effectiveness of MLA</a:t>
            </a:r>
          </a:p>
          <a:p>
            <a:pPr indent="-244475" lvl="0" marL="257175" marR="0" rtl="0" algn="l">
              <a:spcBef>
                <a:spcPts val="300"/>
              </a:spcBef>
              <a:spcAft>
                <a:spcPts val="0"/>
              </a:spcAft>
              <a:buClr>
                <a:schemeClr val="dk1"/>
              </a:buClr>
              <a:buSzPct val="100000"/>
              <a:buFont typeface="Noto Sans Symbols"/>
              <a:buChar char="▪"/>
            </a:pPr>
            <a:r>
              <a:rPr b="1" lang="en-US" sz="1600">
                <a:solidFill>
                  <a:schemeClr val="dk1"/>
                </a:solidFill>
                <a:latin typeface="Arial Narrow"/>
                <a:ea typeface="Arial Narrow"/>
                <a:cs typeface="Arial Narrow"/>
                <a:sym typeface="Arial Narrow"/>
              </a:rPr>
              <a:t>Loss of location and transborder access jungle</a:t>
            </a:r>
          </a:p>
          <a:p>
            <a:pPr indent="-244475" lvl="0" marL="257175" marR="0" rtl="0" algn="l">
              <a:spcBef>
                <a:spcPts val="300"/>
              </a:spcBef>
              <a:spcAft>
                <a:spcPts val="0"/>
              </a:spcAft>
              <a:buClr>
                <a:schemeClr val="dk1"/>
              </a:buClr>
              <a:buSzPct val="100000"/>
              <a:buFont typeface="Noto Sans Symbols"/>
              <a:buChar char="▪"/>
            </a:pPr>
            <a:r>
              <a:rPr b="1" lang="en-US" sz="1600">
                <a:solidFill>
                  <a:schemeClr val="dk1"/>
                </a:solidFill>
                <a:latin typeface="Arial Narrow"/>
                <a:ea typeface="Arial Narrow"/>
                <a:cs typeface="Arial Narrow"/>
                <a:sym typeface="Arial Narrow"/>
              </a:rPr>
              <a:t>Provider present or offering a service in the territory of a Party</a:t>
            </a:r>
          </a:p>
          <a:p>
            <a:pPr indent="-244475" lvl="0" marL="257175" marR="0" rtl="0" algn="l">
              <a:spcBef>
                <a:spcPts val="300"/>
              </a:spcBef>
              <a:spcAft>
                <a:spcPts val="0"/>
              </a:spcAft>
              <a:buClr>
                <a:schemeClr val="dk1"/>
              </a:buClr>
              <a:buSzPct val="100000"/>
              <a:buFont typeface="Noto Sans Symbols"/>
              <a:buChar char="▪"/>
            </a:pPr>
            <a:r>
              <a:rPr b="1" lang="en-US" sz="1600">
                <a:solidFill>
                  <a:schemeClr val="dk1"/>
                </a:solidFill>
                <a:latin typeface="Arial Narrow"/>
                <a:ea typeface="Arial Narrow"/>
                <a:cs typeface="Arial Narrow"/>
                <a:sym typeface="Arial Narrow"/>
              </a:rPr>
              <a:t>Voluntary disclosure by US-providers</a:t>
            </a:r>
          </a:p>
          <a:p>
            <a:pPr indent="-244475" lvl="0" marL="257175" marR="0" rtl="0" algn="l">
              <a:spcBef>
                <a:spcPts val="300"/>
              </a:spcBef>
              <a:spcAft>
                <a:spcPts val="0"/>
              </a:spcAft>
              <a:buClr>
                <a:schemeClr val="dk1"/>
              </a:buClr>
              <a:buSzPct val="100000"/>
              <a:buFont typeface="Noto Sans Symbols"/>
              <a:buChar char="▪"/>
            </a:pPr>
            <a:r>
              <a:rPr b="1" lang="en-US" sz="1600">
                <a:solidFill>
                  <a:schemeClr val="dk1"/>
                </a:solidFill>
                <a:latin typeface="Arial Narrow"/>
                <a:ea typeface="Arial Narrow"/>
                <a:cs typeface="Arial Narrow"/>
                <a:sym typeface="Arial Narrow"/>
              </a:rPr>
              <a:t>Emergency procedures</a:t>
            </a:r>
          </a:p>
          <a:p>
            <a:pPr indent="-244475" lvl="0" marL="257175" marR="0" rtl="0" algn="l">
              <a:spcBef>
                <a:spcPts val="300"/>
              </a:spcBef>
              <a:spcAft>
                <a:spcPts val="0"/>
              </a:spcAft>
              <a:buClr>
                <a:schemeClr val="dk1"/>
              </a:buClr>
              <a:buSzPct val="100000"/>
              <a:buFont typeface="Noto Sans Symbols"/>
              <a:buChar char="▪"/>
            </a:pPr>
            <a:r>
              <a:rPr b="1" lang="en-US" sz="1600">
                <a:solidFill>
                  <a:schemeClr val="dk1"/>
                </a:solidFill>
                <a:latin typeface="Arial Narrow"/>
                <a:ea typeface="Arial Narrow"/>
                <a:cs typeface="Arial Narrow"/>
                <a:sym typeface="Arial Narrow"/>
              </a:rPr>
              <a:t>Data protection</a:t>
            </a:r>
          </a:p>
        </p:txBody>
      </p:sp>
      <p:sp>
        <p:nvSpPr>
          <p:cNvPr id="531" name="Shape 531"/>
          <p:cNvSpPr txBox="1"/>
          <p:nvPr/>
        </p:nvSpPr>
        <p:spPr>
          <a:xfrm>
            <a:off x="3951289" y="4342776"/>
            <a:ext cx="4837200" cy="2074800"/>
          </a:xfrm>
          <a:prstGeom prst="rect">
            <a:avLst/>
          </a:prstGeom>
          <a:solidFill>
            <a:srgbClr val="2F618F"/>
          </a:solidFill>
          <a:ln cap="flat" cmpd="sng" w="9525">
            <a:solidFill>
              <a:schemeClr val="accent1"/>
            </a:solidFill>
            <a:prstDash val="solid"/>
            <a:round/>
            <a:headEnd len="med" w="med" type="none"/>
            <a:tailEnd len="med" w="med" type="none"/>
          </a:ln>
        </p:spPr>
        <p:txBody>
          <a:bodyPr anchorCtr="0" anchor="t" bIns="45700" lIns="91425" rIns="91425" tIns="45700">
            <a:noAutofit/>
          </a:bodyPr>
          <a:lstStyle/>
          <a:p>
            <a:pPr indent="0" lvl="0" marL="0" marR="0" rtl="0" algn="l">
              <a:spcBef>
                <a:spcPts val="0"/>
              </a:spcBef>
              <a:spcAft>
                <a:spcPts val="0"/>
              </a:spcAft>
              <a:buSzPct val="25000"/>
              <a:buNone/>
            </a:pPr>
            <a:r>
              <a:rPr b="1" lang="en-US" sz="1600">
                <a:solidFill>
                  <a:schemeClr val="lt1"/>
                </a:solidFill>
                <a:latin typeface="Arial Narrow"/>
                <a:ea typeface="Arial Narrow"/>
                <a:cs typeface="Arial Narrow"/>
                <a:sym typeface="Arial Narrow"/>
              </a:rPr>
              <a:t>Solutions:</a:t>
            </a:r>
          </a:p>
          <a:p>
            <a:pPr indent="-244475" lvl="0" marL="257175" marR="0" rtl="0" algn="l">
              <a:spcBef>
                <a:spcPts val="450"/>
              </a:spcBef>
              <a:spcAft>
                <a:spcPts val="0"/>
              </a:spcAft>
              <a:buClr>
                <a:schemeClr val="lt1"/>
              </a:buClr>
              <a:buSzPct val="100000"/>
              <a:buFont typeface="Calibri"/>
              <a:buAutoNum type="arabicPeriod"/>
            </a:pPr>
            <a:r>
              <a:rPr b="1" lang="en-US" sz="1600">
                <a:solidFill>
                  <a:schemeClr val="lt1"/>
                </a:solidFill>
                <a:latin typeface="Arial Narrow"/>
                <a:ea typeface="Arial Narrow"/>
                <a:cs typeface="Arial Narrow"/>
                <a:sym typeface="Arial Narrow"/>
              </a:rPr>
              <a:t>More efficient MLA</a:t>
            </a:r>
          </a:p>
          <a:p>
            <a:pPr indent="-244475" lvl="0" marL="257175" marR="0" rtl="0" algn="l">
              <a:spcBef>
                <a:spcPts val="450"/>
              </a:spcBef>
              <a:spcAft>
                <a:spcPts val="0"/>
              </a:spcAft>
              <a:buClr>
                <a:schemeClr val="lt1"/>
              </a:buClr>
              <a:buSzPct val="100000"/>
              <a:buFont typeface="Calibri"/>
              <a:buAutoNum type="arabicPeriod"/>
            </a:pPr>
            <a:r>
              <a:rPr b="1" lang="en-US" sz="1600">
                <a:solidFill>
                  <a:schemeClr val="lt1"/>
                </a:solidFill>
                <a:latin typeface="Arial Narrow"/>
                <a:ea typeface="Arial Narrow"/>
                <a:cs typeface="Arial Narrow"/>
                <a:sym typeface="Arial Narrow"/>
              </a:rPr>
              <a:t>Guidance Note on Article 18</a:t>
            </a:r>
          </a:p>
          <a:p>
            <a:pPr indent="-244475" lvl="0" marL="257175" marR="0" rtl="0" algn="l">
              <a:spcBef>
                <a:spcPts val="450"/>
              </a:spcBef>
              <a:spcAft>
                <a:spcPts val="0"/>
              </a:spcAft>
              <a:buClr>
                <a:schemeClr val="lt1"/>
              </a:buClr>
              <a:buSzPct val="100000"/>
              <a:buFont typeface="Calibri"/>
              <a:buAutoNum type="arabicPeriod"/>
            </a:pPr>
            <a:r>
              <a:rPr b="1" lang="en-US" sz="1600">
                <a:solidFill>
                  <a:schemeClr val="lt1"/>
                </a:solidFill>
                <a:latin typeface="Arial Narrow"/>
                <a:ea typeface="Arial Narrow"/>
                <a:cs typeface="Arial Narrow"/>
                <a:sym typeface="Arial Narrow"/>
              </a:rPr>
              <a:t>Domestic rules on production orders (Article 18)</a:t>
            </a:r>
          </a:p>
          <a:p>
            <a:pPr indent="-244475" lvl="0" marL="257175" marR="0" rtl="0" algn="l">
              <a:spcBef>
                <a:spcPts val="450"/>
              </a:spcBef>
              <a:spcAft>
                <a:spcPts val="0"/>
              </a:spcAft>
              <a:buClr>
                <a:schemeClr val="lt1"/>
              </a:buClr>
              <a:buSzPct val="100000"/>
              <a:buFont typeface="Calibri"/>
              <a:buAutoNum type="arabicPeriod"/>
            </a:pPr>
            <a:r>
              <a:rPr b="1" lang="en-US" sz="1600">
                <a:solidFill>
                  <a:schemeClr val="lt1"/>
                </a:solidFill>
                <a:latin typeface="Arial Narrow"/>
                <a:ea typeface="Arial Narrow"/>
                <a:cs typeface="Arial Narrow"/>
                <a:sym typeface="Arial Narrow"/>
              </a:rPr>
              <a:t>Cooperation with providers: practical measures</a:t>
            </a:r>
          </a:p>
          <a:p>
            <a:pPr indent="-244475" lvl="0" marL="257175" marR="0" rtl="0" algn="l">
              <a:spcBef>
                <a:spcPts val="450"/>
              </a:spcBef>
              <a:spcAft>
                <a:spcPts val="0"/>
              </a:spcAft>
              <a:buClr>
                <a:schemeClr val="lt1"/>
              </a:buClr>
              <a:buSzPct val="100000"/>
              <a:buFont typeface="Calibri"/>
              <a:buAutoNum type="arabicPeriod"/>
            </a:pPr>
            <a:r>
              <a:rPr b="1" lang="en-US" sz="1600">
                <a:solidFill>
                  <a:schemeClr val="lt1"/>
                </a:solidFill>
                <a:latin typeface="Arial Narrow"/>
                <a:ea typeface="Arial Narrow"/>
                <a:cs typeface="Arial Narrow"/>
                <a:sym typeface="Arial Narrow"/>
              </a:rPr>
              <a:t>Protocol to Budapest Convention</a:t>
            </a:r>
          </a:p>
        </p:txBody>
      </p:sp>
      <p:pic>
        <p:nvPicPr>
          <p:cNvPr id="532" name="Shape 532"/>
          <p:cNvPicPr preferRelativeResize="0"/>
          <p:nvPr/>
        </p:nvPicPr>
        <p:blipFill rotWithShape="1">
          <a:blip r:embed="rId3">
            <a:alphaModFix/>
          </a:blip>
          <a:srcRect b="0" l="0" r="0" t="0"/>
          <a:stretch/>
        </p:blipFill>
        <p:spPr>
          <a:xfrm>
            <a:off x="7375324" y="88499"/>
            <a:ext cx="1413000" cy="1129500"/>
          </a:xfrm>
          <a:prstGeom prst="rect">
            <a:avLst/>
          </a:prstGeom>
          <a:noFill/>
          <a:ln>
            <a:noFill/>
          </a:ln>
        </p:spPr>
      </p:pic>
      <p:sp>
        <p:nvSpPr>
          <p:cNvPr id="533" name="Shape 533"/>
          <p:cNvSpPr txBox="1"/>
          <p:nvPr/>
        </p:nvSpPr>
        <p:spPr>
          <a:xfrm>
            <a:off x="255815" y="6368558"/>
            <a:ext cx="3492300" cy="461699"/>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1" lang="en-US" sz="2400">
                <a:solidFill>
                  <a:srgbClr val="2F618F"/>
                </a:solidFill>
                <a:latin typeface="Calibri"/>
                <a:ea typeface="Calibri"/>
                <a:cs typeface="Calibri"/>
                <a:sym typeface="Calibri"/>
              </a:rPr>
              <a:t>www.coe.int/cybercrime </a:t>
            </a:r>
          </a:p>
        </p:txBody>
      </p:sp>
      <p:sp>
        <p:nvSpPr>
          <p:cNvPr id="534" name="Shape 534"/>
          <p:cNvSpPr txBox="1"/>
          <p:nvPr/>
        </p:nvSpPr>
        <p:spPr>
          <a:xfrm>
            <a:off x="295275" y="238775"/>
            <a:ext cx="6788100" cy="91890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1" lang="en-US" sz="2500">
                <a:solidFill>
                  <a:srgbClr val="2F618F"/>
                </a:solidFill>
                <a:latin typeface="Arial Narrow"/>
                <a:ea typeface="Arial Narrow"/>
                <a:cs typeface="Arial Narrow"/>
                <a:sym typeface="Arial Narrow"/>
              </a:rPr>
              <a:t>Crime and jurisdiction in cyberspace ►</a:t>
            </a:r>
            <a:r>
              <a:rPr b="1" lang="en-US" sz="2500">
                <a:solidFill>
                  <a:srgbClr val="2F618F"/>
                </a:solidFill>
                <a:latin typeface="Arial Narrow"/>
                <a:ea typeface="Arial Narrow"/>
                <a:cs typeface="Arial Narrow"/>
                <a:sym typeface="Arial Narrow"/>
              </a:rPr>
              <a:t>s</a:t>
            </a:r>
            <a:r>
              <a:rPr b="1" lang="en-US" sz="2500">
                <a:solidFill>
                  <a:srgbClr val="2F618F"/>
                </a:solidFill>
                <a:latin typeface="Arial Narrow"/>
                <a:ea typeface="Arial Narrow"/>
                <a:cs typeface="Arial Narrow"/>
                <a:sym typeface="Arial Narrow"/>
              </a:rPr>
              <a:t>olutions under the Budapest Convention on Cybercrime</a:t>
            </a:r>
          </a:p>
        </p:txBody>
      </p:sp>
    </p:spTree>
  </p:cSld>
  <p:clrMapOvr>
    <a:masterClrMapping/>
  </p:clrMapOvr>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Tech 16x9">
  <a:themeElements>
    <a:clrScheme name="Tech_16x9">
      <a:dk1>
        <a:srgbClr val="000000"/>
      </a:dk1>
      <a:lt1>
        <a:srgbClr val="FFFFFF"/>
      </a:lt1>
      <a:dk2>
        <a:srgbClr val="192A52"/>
      </a:dk2>
      <a:lt2>
        <a:srgbClr val="C0C0C0"/>
      </a:lt2>
      <a:accent1>
        <a:srgbClr val="009999"/>
      </a:accent1>
      <a:accent2>
        <a:srgbClr val="E98915"/>
      </a:accent2>
      <a:accent3>
        <a:srgbClr val="A419A7"/>
      </a:accent3>
      <a:accent4>
        <a:srgbClr val="AFC34D"/>
      </a:accent4>
      <a:accent5>
        <a:srgbClr val="E5572B"/>
      </a:accent5>
      <a:accent6>
        <a:srgbClr val="6868C4"/>
      </a:accent6>
      <a:hlink>
        <a:srgbClr val="009999"/>
      </a:hlink>
      <a:folHlink>
        <a:srgbClr val="7F7F7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Default Design">
  <a:themeElements>
    <a:clrScheme name="Office Them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6.xml><?xml version="1.0" encoding="utf-8"?>
<a:theme xmlns:a="http://schemas.openxmlformats.org/drawingml/2006/main" xmlns:r="http://schemas.openxmlformats.org/officeDocument/2006/relationships" name="Thème Office">
  <a:themeElements>
    <a:clrScheme name="Thème 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7.xml><?xml version="1.0" encoding="utf-8"?>
<a:theme xmlns:a="http://schemas.openxmlformats.org/drawingml/2006/main" xmlns:r="http://schemas.openxmlformats.org/officeDocument/2006/relationships" name="GCIO Template - White">
  <a:themeElements>
    <a:clrScheme name="2015 GCIO Summit">
      <a:dk1>
        <a:srgbClr val="505050"/>
      </a:dk1>
      <a:lt1>
        <a:srgbClr val="FFFFFF"/>
      </a:lt1>
      <a:dk2>
        <a:srgbClr val="0078D7"/>
      </a:dk2>
      <a:lt2>
        <a:srgbClr val="EAEAEA"/>
      </a:lt2>
      <a:accent1>
        <a:srgbClr val="0078D7"/>
      </a:accent1>
      <a:accent2>
        <a:srgbClr val="005AA1"/>
      </a:accent2>
      <a:accent3>
        <a:srgbClr val="505050"/>
      </a:accent3>
      <a:accent4>
        <a:srgbClr val="6DC2E9"/>
      </a:accent4>
      <a:accent5>
        <a:srgbClr val="008272"/>
      </a:accent5>
      <a:accent6>
        <a:srgbClr val="D83B01"/>
      </a:accent6>
      <a:hlink>
        <a:srgbClr val="0078D7"/>
      </a:hlink>
      <a:folHlink>
        <a:srgbClr val="0078D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