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267" r:id="rId5"/>
    <p:sldId id="265" r:id="rId6"/>
    <p:sldId id="266" r:id="rId7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336">
          <p15:clr>
            <a:srgbClr val="A4A3A4"/>
          </p15:clr>
        </p15:guide>
        <p15:guide id="5" orient="horz" pos="1920">
          <p15:clr>
            <a:srgbClr val="A4A3A4"/>
          </p15:clr>
        </p15:guide>
        <p15:guide id="6" orient="horz" pos="3984">
          <p15:clr>
            <a:srgbClr val="A4A3A4"/>
          </p15:clr>
        </p15:guide>
        <p15:guide id="7" orient="horz" pos="1152">
          <p15:clr>
            <a:srgbClr val="A4A3A4"/>
          </p15:clr>
        </p15:guide>
        <p15:guide id="8" pos="3839">
          <p15:clr>
            <a:srgbClr val="A4A3A4"/>
          </p15:clr>
        </p15:guide>
        <p15:guide id="9" pos="671">
          <p15:clr>
            <a:srgbClr val="A4A3A4"/>
          </p15:clr>
        </p15:guide>
        <p15:guide id="10" pos="7007">
          <p15:clr>
            <a:srgbClr val="A4A3A4"/>
          </p15:clr>
        </p15:guide>
        <p15:guide id="11" pos="6143">
          <p15:clr>
            <a:srgbClr val="A4A3A4"/>
          </p15:clr>
        </p15:guide>
        <p15:guide id="12" pos="3263">
          <p15:clr>
            <a:srgbClr val="A4A3A4"/>
          </p15:clr>
        </p15:guide>
        <p15:guide id="13" pos="7391">
          <p15:clr>
            <a:srgbClr val="A4A3A4"/>
          </p15:clr>
        </p15:guide>
        <p15:guide id="14" pos="36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howGuides="1">
      <p:cViewPr>
        <p:scale>
          <a:sx n="77" d="100"/>
          <a:sy n="77" d="100"/>
        </p:scale>
        <p:origin x="-108" y="-234"/>
      </p:cViewPr>
      <p:guideLst>
        <p:guide orient="horz" pos="2160"/>
        <p:guide orient="horz" pos="1008"/>
        <p:guide orient="horz" pos="3792"/>
        <p:guide orient="horz" pos="336"/>
        <p:guide orient="horz" pos="1920"/>
        <p:guide orient="horz" pos="3984"/>
        <p:guide orient="horz" pos="1152"/>
        <p:guide pos="3839"/>
        <p:guide pos="671"/>
        <p:guide pos="7007"/>
        <p:guide pos="6143"/>
        <p:guide pos="3263"/>
        <p:guide pos="7391"/>
        <p:guide pos="369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6" d="100"/>
          <a:sy n="66" d="100"/>
        </p:scale>
        <p:origin x="22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kumimoji="1" lang="ja-JP" sz="1200"/>
            </a:lvl1pPr>
          </a:lstStyle>
          <a:p>
            <a:fld id="{24CE221E-83ED-4F6C-BA5F-3F9E6FDB6953}" type="datetimeFigureOut">
              <a:rPr kumimoji="1" lang="en-US" altLang="ja-JP"/>
              <a:t>12/8/2016</a:t>
            </a:fld>
            <a:endParaRPr kumimoji="1" 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kumimoji="1" lang="ja-JP" sz="1200"/>
            </a:lvl1pPr>
          </a:lstStyle>
          <a:p>
            <a:fld id="{CA4CBEF8-5CDE-472B-839B-B8BB0C881006}" type="slidenum">
              <a:rPr kumimoji="1" lang="ja-JP"/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4263289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kumimoji="1" lang="ja-JP" sz="1200"/>
            </a:lvl1pPr>
          </a:lstStyle>
          <a:p>
            <a:fld id="{97853E5F-CE67-483C-A264-F17AC70E9CA2}" type="datetimeFigureOut">
              <a:t>2016/12/8</a:t>
            </a:fld>
            <a:endParaRPr kumimoji="1" lang="ja-JP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kumimoji="1" lang="ja-JP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/>
              <a:t>マスター テキストのスタイルを編集するには、ここをクリック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kumimoji="1" lang="ja-JP" sz="1200"/>
            </a:lvl1pPr>
          </a:lstStyle>
          <a:p>
            <a:endParaRPr kumimoji="1" 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kumimoji="1" lang="ja-JP" sz="1200"/>
            </a:lvl1pPr>
          </a:lstStyle>
          <a:p>
            <a:fld id="{6BB98AFB-CB0D-4DFE-87B9-B4B0D0DE73CD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51280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65214" y="533400"/>
            <a:ext cx="5029200" cy="2514601"/>
          </a:xfrm>
        </p:spPr>
        <p:txBody>
          <a:bodyPr>
            <a:normAutofit/>
          </a:bodyPr>
          <a:lstStyle>
            <a:lvl1pPr latinLnBrk="0">
              <a:defRPr kumimoji="1" lang="ja-JP" sz="54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65212" y="3403600"/>
            <a:ext cx="5029201" cy="1397000"/>
          </a:xfrm>
        </p:spPr>
        <p:txBody>
          <a:bodyPr>
            <a:normAutofit/>
          </a:bodyPr>
          <a:lstStyle>
            <a:lvl1pPr marL="0" indent="0" algn="l" latinLnBrk="0">
              <a:spcBef>
                <a:spcPts val="600"/>
              </a:spcBef>
              <a:buNone/>
              <a:defRPr kumimoji="1" lang="ja-JP" sz="240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  <a:lvl2pPr marL="4572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kumimoji="1" lang="ja-JP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316C778A-A0E3-4489-8594-7B112FAADCF4}" type="datetime1">
              <a:rPr lang="ja-JP" altLang="en-US" smtClean="0"/>
              <a:t>2016/12/8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AEAE4A8-A6E5-453E-B946-FB774B73F48C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6475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2F7F3-36D6-4520-A63F-E3B92A6E6998}" type="datetime1">
              <a:rPr lang="ja-JP" altLang="en-US" smtClean="0"/>
              <a:t>2016/12/8</a:t>
            </a:fld>
            <a:endParaRPr kumimoji="1" 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668093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61412" y="533400"/>
            <a:ext cx="2362201" cy="54864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65213" y="533400"/>
            <a:ext cx="7467599" cy="54864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58A80-56D9-4E58-A160-F39B183747FD}" type="datetime1">
              <a:rPr lang="ja-JP" altLang="en-US" smtClean="0"/>
              <a:t>2016/12/8</a:t>
            </a:fld>
            <a:endParaRPr kumimoji="1" 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18824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62D7-07D1-42AF-AA07-627249834161}" type="datetime1">
              <a:rPr lang="ja-JP" altLang="en-US" smtClean="0"/>
              <a:t>2016/12/8</a:t>
            </a:fld>
            <a:endParaRPr kumimoji="1" 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42915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5214" y="533400"/>
            <a:ext cx="8686800" cy="2286000"/>
          </a:xfrm>
        </p:spPr>
        <p:txBody>
          <a:bodyPr anchor="b">
            <a:normAutofit/>
          </a:bodyPr>
          <a:lstStyle>
            <a:lvl1pPr algn="l" latinLnBrk="0">
              <a:defRPr kumimoji="1" lang="ja-JP" sz="5400" b="1" cap="none" baseline="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65214" y="3124200"/>
            <a:ext cx="8686800" cy="1371600"/>
          </a:xfrm>
        </p:spPr>
        <p:txBody>
          <a:bodyPr anchor="t">
            <a:normAutofit/>
          </a:bodyPr>
          <a:lstStyle>
            <a:lvl1pPr marL="0" indent="0" latinLnBrk="0">
              <a:spcBef>
                <a:spcPts val="600"/>
              </a:spcBef>
              <a:buNone/>
              <a:defRPr kumimoji="1" lang="ja-JP"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latinLnBrk="0">
              <a:buNone/>
              <a:defRPr kumimoji="1" lang="ja-JP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kumimoji="1" lang="ja-JP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kumimoji="1" lang="ja-JP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27906-CB01-4F52-9B73-40F250D86D2A}" type="datetime1">
              <a:rPr lang="ja-JP" altLang="en-US" smtClean="0"/>
              <a:t>2016/12/8</a:t>
            </a:fld>
            <a:endParaRPr kumimoji="1" 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370133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65212" y="1828800"/>
            <a:ext cx="4251960" cy="4191000"/>
          </a:xfrm>
        </p:spPr>
        <p:txBody>
          <a:bodyPr>
            <a:normAutofit/>
          </a:bodyPr>
          <a:lstStyle>
            <a:lvl1pPr latinLnBrk="0">
              <a:defRPr kumimoji="1" lang="ja-JP" sz="2000"/>
            </a:lvl1pPr>
            <a:lvl2pPr latinLnBrk="0">
              <a:defRPr kumimoji="1" lang="ja-JP" sz="1800"/>
            </a:lvl2pPr>
            <a:lvl3pPr latinLnBrk="0">
              <a:defRPr kumimoji="1" lang="ja-JP" sz="1600"/>
            </a:lvl3pPr>
            <a:lvl4pPr latinLnBrk="0">
              <a:defRPr kumimoji="1" lang="ja-JP" sz="1400"/>
            </a:lvl4pPr>
            <a:lvl5pPr latinLnBrk="0">
              <a:defRPr kumimoji="1" lang="ja-JP" sz="1400"/>
            </a:lvl5pPr>
            <a:lvl6pPr latinLnBrk="0">
              <a:defRPr kumimoji="1" lang="ja-JP" sz="1400"/>
            </a:lvl6pPr>
            <a:lvl7pPr latinLnBrk="0">
              <a:defRPr kumimoji="1" lang="ja-JP" sz="1400"/>
            </a:lvl7pPr>
            <a:lvl8pPr latinLnBrk="0">
              <a:defRPr kumimoji="1" lang="ja-JP" sz="1400"/>
            </a:lvl8pPr>
            <a:lvl9pPr latinLnBrk="0">
              <a:defRPr kumimoji="1" lang="ja-JP"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64598" y="1828800"/>
            <a:ext cx="4251960" cy="4191000"/>
          </a:xfrm>
        </p:spPr>
        <p:txBody>
          <a:bodyPr>
            <a:normAutofit/>
          </a:bodyPr>
          <a:lstStyle>
            <a:lvl1pPr latinLnBrk="0">
              <a:defRPr kumimoji="1" lang="ja-JP" sz="2000"/>
            </a:lvl1pPr>
            <a:lvl2pPr latinLnBrk="0">
              <a:defRPr kumimoji="1" lang="ja-JP" sz="1800"/>
            </a:lvl2pPr>
            <a:lvl3pPr latinLnBrk="0">
              <a:defRPr kumimoji="1" lang="ja-JP" sz="1600"/>
            </a:lvl3pPr>
            <a:lvl4pPr latinLnBrk="0">
              <a:defRPr kumimoji="1" lang="ja-JP" sz="1400"/>
            </a:lvl4pPr>
            <a:lvl5pPr latinLnBrk="0">
              <a:defRPr kumimoji="1" lang="ja-JP" sz="1400"/>
            </a:lvl5pPr>
            <a:lvl6pPr latinLnBrk="0">
              <a:defRPr kumimoji="1" lang="ja-JP" sz="1400"/>
            </a:lvl6pPr>
            <a:lvl7pPr latinLnBrk="0">
              <a:defRPr kumimoji="1" lang="ja-JP" sz="1400"/>
            </a:lvl7pPr>
            <a:lvl8pPr latinLnBrk="0">
              <a:defRPr kumimoji="1" lang="ja-JP" sz="1400"/>
            </a:lvl8pPr>
            <a:lvl9pPr latinLnBrk="0">
              <a:defRPr kumimoji="1" lang="ja-JP"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35074-E8E5-4F74-8F5F-170C3DB6F206}" type="datetime1">
              <a:rPr lang="ja-JP" altLang="en-US" smtClean="0"/>
              <a:t>2016/12/8</a:t>
            </a:fld>
            <a:endParaRPr kumimoji="1" 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341370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5211" y="533400"/>
            <a:ext cx="8686802" cy="1066800"/>
          </a:xfrm>
        </p:spPr>
        <p:txBody>
          <a:bodyPr/>
          <a:lstStyle>
            <a:lvl1pPr latinLnBrk="0">
              <a:defRPr kumimoji="1" lang="ja-JP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65213" y="1828799"/>
            <a:ext cx="4251960" cy="685801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kumimoji="1" lang="ja-JP" sz="2000" b="0"/>
            </a:lvl1pPr>
            <a:lvl2pPr marL="457200" indent="0" latinLnBrk="0">
              <a:buNone/>
              <a:defRPr kumimoji="1" lang="ja-JP" sz="2000" b="1"/>
            </a:lvl2pPr>
            <a:lvl3pPr marL="914400" indent="0" latinLnBrk="0">
              <a:buNone/>
              <a:defRPr kumimoji="1" lang="ja-JP" sz="1800" b="1"/>
            </a:lvl3pPr>
            <a:lvl4pPr marL="1371600" indent="0" latinLnBrk="0">
              <a:buNone/>
              <a:defRPr kumimoji="1" lang="ja-JP" sz="1600" b="1"/>
            </a:lvl4pPr>
            <a:lvl5pPr marL="1828800" indent="0" latinLnBrk="0">
              <a:buNone/>
              <a:defRPr kumimoji="1" lang="ja-JP" sz="1600" b="1"/>
            </a:lvl5pPr>
            <a:lvl6pPr marL="2286000" indent="0" latinLnBrk="0">
              <a:buNone/>
              <a:defRPr kumimoji="1" lang="ja-JP" sz="1600" b="1"/>
            </a:lvl6pPr>
            <a:lvl7pPr marL="2743200" indent="0" latinLnBrk="0">
              <a:buNone/>
              <a:defRPr kumimoji="1" lang="ja-JP" sz="1600" b="1"/>
            </a:lvl7pPr>
            <a:lvl8pPr marL="3200400" indent="0" latinLnBrk="0">
              <a:buNone/>
              <a:defRPr kumimoji="1" lang="ja-JP" sz="1600" b="1"/>
            </a:lvl8pPr>
            <a:lvl9pPr marL="3657600" indent="0" latinLnBrk="0">
              <a:buNone/>
              <a:defRPr kumimoji="1" lang="ja-JP"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65213" y="2590800"/>
            <a:ext cx="4251960" cy="3429000"/>
          </a:xfrm>
        </p:spPr>
        <p:txBody>
          <a:bodyPr>
            <a:normAutofit/>
          </a:bodyPr>
          <a:lstStyle>
            <a:lvl1pPr latinLnBrk="0">
              <a:defRPr kumimoji="1" lang="ja-JP" sz="2000"/>
            </a:lvl1pPr>
            <a:lvl2pPr latinLnBrk="0">
              <a:defRPr kumimoji="1" lang="ja-JP" sz="1800"/>
            </a:lvl2pPr>
            <a:lvl3pPr latinLnBrk="0">
              <a:defRPr kumimoji="1" lang="ja-JP" sz="1600"/>
            </a:lvl3pPr>
            <a:lvl4pPr latinLnBrk="0">
              <a:defRPr kumimoji="1" lang="ja-JP" sz="1400"/>
            </a:lvl4pPr>
            <a:lvl5pPr latinLnBrk="0">
              <a:defRPr kumimoji="1" lang="ja-JP" sz="1400"/>
            </a:lvl5pPr>
            <a:lvl6pPr latinLnBrk="0">
              <a:defRPr kumimoji="1" lang="ja-JP" sz="1400"/>
            </a:lvl6pPr>
            <a:lvl7pPr latinLnBrk="0">
              <a:defRPr kumimoji="1" lang="ja-JP" sz="1400"/>
            </a:lvl7pPr>
            <a:lvl8pPr latinLnBrk="0">
              <a:defRPr kumimoji="1" lang="ja-JP" sz="1400"/>
            </a:lvl8pPr>
            <a:lvl9pPr latinLnBrk="0">
              <a:defRPr kumimoji="1" lang="ja-JP"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500053" y="1828799"/>
            <a:ext cx="4251960" cy="685801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kumimoji="1" lang="ja-JP" sz="2000" b="0"/>
            </a:lvl1pPr>
            <a:lvl2pPr marL="457200" indent="0" latinLnBrk="0">
              <a:buNone/>
              <a:defRPr kumimoji="1" lang="ja-JP" sz="2000" b="1"/>
            </a:lvl2pPr>
            <a:lvl3pPr marL="914400" indent="0" latinLnBrk="0">
              <a:buNone/>
              <a:defRPr kumimoji="1" lang="ja-JP" sz="1800" b="1"/>
            </a:lvl3pPr>
            <a:lvl4pPr marL="1371600" indent="0" latinLnBrk="0">
              <a:buNone/>
              <a:defRPr kumimoji="1" lang="ja-JP" sz="1600" b="1"/>
            </a:lvl4pPr>
            <a:lvl5pPr marL="1828800" indent="0" latinLnBrk="0">
              <a:buNone/>
              <a:defRPr kumimoji="1" lang="ja-JP" sz="1600" b="1"/>
            </a:lvl5pPr>
            <a:lvl6pPr marL="2286000" indent="0" latinLnBrk="0">
              <a:buNone/>
              <a:defRPr kumimoji="1" lang="ja-JP" sz="1600" b="1"/>
            </a:lvl6pPr>
            <a:lvl7pPr marL="2743200" indent="0" latinLnBrk="0">
              <a:buNone/>
              <a:defRPr kumimoji="1" lang="ja-JP" sz="1600" b="1"/>
            </a:lvl7pPr>
            <a:lvl8pPr marL="3200400" indent="0" latinLnBrk="0">
              <a:buNone/>
              <a:defRPr kumimoji="1" lang="ja-JP" sz="1600" b="1"/>
            </a:lvl8pPr>
            <a:lvl9pPr marL="3657600" indent="0" latinLnBrk="0">
              <a:buNone/>
              <a:defRPr kumimoji="1" lang="ja-JP"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500053" y="2590800"/>
            <a:ext cx="4251960" cy="3429000"/>
          </a:xfrm>
        </p:spPr>
        <p:txBody>
          <a:bodyPr>
            <a:normAutofit/>
          </a:bodyPr>
          <a:lstStyle>
            <a:lvl1pPr latinLnBrk="0">
              <a:defRPr kumimoji="1" lang="ja-JP" sz="2000"/>
            </a:lvl1pPr>
            <a:lvl2pPr latinLnBrk="0">
              <a:defRPr kumimoji="1" lang="ja-JP" sz="1800"/>
            </a:lvl2pPr>
            <a:lvl3pPr latinLnBrk="0">
              <a:defRPr kumimoji="1" lang="ja-JP" sz="1600"/>
            </a:lvl3pPr>
            <a:lvl4pPr latinLnBrk="0">
              <a:defRPr kumimoji="1" lang="ja-JP" sz="1400"/>
            </a:lvl4pPr>
            <a:lvl5pPr latinLnBrk="0">
              <a:defRPr kumimoji="1" lang="ja-JP" sz="1400"/>
            </a:lvl5pPr>
            <a:lvl6pPr latinLnBrk="0">
              <a:defRPr kumimoji="1" lang="ja-JP" sz="1400"/>
            </a:lvl6pPr>
            <a:lvl7pPr latinLnBrk="0">
              <a:defRPr kumimoji="1" lang="ja-JP" sz="1400"/>
            </a:lvl7pPr>
            <a:lvl8pPr latinLnBrk="0">
              <a:defRPr kumimoji="1" lang="ja-JP" sz="1400"/>
            </a:lvl8pPr>
            <a:lvl9pPr latinLnBrk="0">
              <a:defRPr kumimoji="1" lang="ja-JP"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5F7C6-51C9-424C-8C79-007D75A1762F}" type="datetime1">
              <a:rPr lang="ja-JP" altLang="en-US" smtClean="0"/>
              <a:t>2016/12/8</a:t>
            </a:fld>
            <a:endParaRPr kumimoji="1" 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00078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4EAA4-05CB-4047-AED4-65C72069F9D4}" type="datetime1">
              <a:rPr lang="ja-JP" altLang="en-US" smtClean="0"/>
              <a:t>2016/12/8</a:t>
            </a:fld>
            <a:endParaRPr kumimoji="1" 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907158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1F9CC-AEB7-4BCB-BE48-60C23EC6F5B2}" type="datetime1">
              <a:rPr lang="ja-JP" altLang="en-US" smtClean="0"/>
              <a:t>2016/12/8</a:t>
            </a:fld>
            <a:endParaRPr kumimoji="1" 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44153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rmAutofit/>
          </a:bodyPr>
          <a:lstStyle>
            <a:lvl1pPr algn="l" latinLnBrk="0">
              <a:defRPr kumimoji="1" lang="ja-JP" sz="3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65813" y="533400"/>
            <a:ext cx="5867400" cy="5486400"/>
          </a:xfrm>
        </p:spPr>
        <p:txBody>
          <a:bodyPr>
            <a:normAutofit/>
          </a:bodyPr>
          <a:lstStyle>
            <a:lvl1pPr latinLnBrk="0">
              <a:defRPr kumimoji="1" lang="ja-JP" sz="2000"/>
            </a:lvl1pPr>
            <a:lvl2pPr latinLnBrk="0">
              <a:defRPr kumimoji="1" lang="ja-JP" sz="1800"/>
            </a:lvl2pPr>
            <a:lvl3pPr latinLnBrk="0">
              <a:defRPr kumimoji="1" lang="ja-JP" sz="1600"/>
            </a:lvl3pPr>
            <a:lvl4pPr latinLnBrk="0">
              <a:defRPr kumimoji="1" lang="ja-JP" sz="1400"/>
            </a:lvl4pPr>
            <a:lvl5pPr latinLnBrk="0">
              <a:defRPr kumimoji="1" lang="ja-JP" sz="1400"/>
            </a:lvl5pPr>
            <a:lvl6pPr latinLnBrk="0">
              <a:defRPr kumimoji="1" lang="ja-JP" sz="1400"/>
            </a:lvl6pPr>
            <a:lvl7pPr latinLnBrk="0">
              <a:defRPr kumimoji="1" lang="ja-JP" sz="1400"/>
            </a:lvl7pPr>
            <a:lvl8pPr latinLnBrk="0">
              <a:defRPr kumimoji="1" lang="ja-JP" sz="1400"/>
            </a:lvl8pPr>
            <a:lvl9pPr latinLnBrk="0">
              <a:defRPr kumimoji="1" lang="ja-JP"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 latinLnBrk="0">
              <a:lnSpc>
                <a:spcPct val="110000"/>
              </a:lnSpc>
              <a:spcBef>
                <a:spcPts val="600"/>
              </a:spcBef>
              <a:buNone/>
              <a:defRPr kumimoji="1" lang="ja-JP"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latinLnBrk="0">
              <a:buNone/>
              <a:defRPr kumimoji="1" lang="ja-JP" sz="1200"/>
            </a:lvl2pPr>
            <a:lvl3pPr marL="914400" indent="0" latinLnBrk="0">
              <a:buNone/>
              <a:defRPr kumimoji="1" lang="ja-JP" sz="1000"/>
            </a:lvl3pPr>
            <a:lvl4pPr marL="1371600" indent="0" latinLnBrk="0">
              <a:buNone/>
              <a:defRPr kumimoji="1" lang="ja-JP" sz="900"/>
            </a:lvl4pPr>
            <a:lvl5pPr marL="1828800" indent="0" latinLnBrk="0">
              <a:buNone/>
              <a:defRPr kumimoji="1" lang="ja-JP" sz="900"/>
            </a:lvl5pPr>
            <a:lvl6pPr marL="2286000" indent="0" latinLnBrk="0">
              <a:buNone/>
              <a:defRPr kumimoji="1" lang="ja-JP" sz="900"/>
            </a:lvl6pPr>
            <a:lvl7pPr marL="2743200" indent="0" latinLnBrk="0">
              <a:buNone/>
              <a:defRPr kumimoji="1" lang="ja-JP" sz="900"/>
            </a:lvl7pPr>
            <a:lvl8pPr marL="3200400" indent="0" latinLnBrk="0">
              <a:buNone/>
              <a:defRPr kumimoji="1" lang="ja-JP" sz="900"/>
            </a:lvl8pPr>
            <a:lvl9pPr marL="3657600" indent="0" latinLnBrk="0">
              <a:buNone/>
              <a:defRPr kumimoji="1" lang="ja-JP"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95E0D-C81A-4EFB-AC41-3DDCE5626CA6}" type="datetime1">
              <a:rPr lang="ja-JP" altLang="en-US" smtClean="0"/>
              <a:t>2016/12/8</a:t>
            </a:fld>
            <a:endParaRPr kumimoji="1" 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AE4A8-A6E5-453E-B946-FB774B73F48C}" type="slidenum">
              <a:t>‹#›</a:t>
            </a:fld>
            <a:endParaRPr kumimoji="1" lang="ja-JP"/>
          </a:p>
        </p:txBody>
      </p:sp>
    </p:spTree>
    <p:extLst>
      <p:ext uri="{BB962C8B-B14F-4D97-AF65-F5344CB8AC3E}">
        <p14:creationId xmlns:p14="http://schemas.microsoft.com/office/powerpoint/2010/main" val="210171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5213" y="533400"/>
            <a:ext cx="4114800" cy="1524000"/>
          </a:xfrm>
        </p:spPr>
        <p:txBody>
          <a:bodyPr anchor="b">
            <a:noAutofit/>
          </a:bodyPr>
          <a:lstStyle>
            <a:lvl1pPr algn="l" latinLnBrk="0">
              <a:defRPr kumimoji="1" lang="ja-JP" sz="3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865812" y="533400"/>
            <a:ext cx="5780173" cy="5791200"/>
          </a:xfrm>
          <a:ln w="508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>
            <a:normAutofit/>
          </a:bodyPr>
          <a:lstStyle>
            <a:lvl1pPr marL="0" indent="0" algn="ctr" latinLnBrk="0">
              <a:buNone/>
              <a:defRPr kumimoji="1" lang="ja-JP" sz="2400"/>
            </a:lvl1pPr>
            <a:lvl2pPr marL="457200" indent="0" latinLnBrk="0">
              <a:buNone/>
              <a:defRPr kumimoji="1" lang="ja-JP" sz="2800"/>
            </a:lvl2pPr>
            <a:lvl3pPr marL="914400" indent="0" latinLnBrk="0">
              <a:buNone/>
              <a:defRPr kumimoji="1" lang="ja-JP" sz="2400"/>
            </a:lvl3pPr>
            <a:lvl4pPr marL="1371600" indent="0" latinLnBrk="0">
              <a:buNone/>
              <a:defRPr kumimoji="1" lang="ja-JP" sz="2000"/>
            </a:lvl4pPr>
            <a:lvl5pPr marL="1828800" indent="0" latinLnBrk="0">
              <a:buNone/>
              <a:defRPr kumimoji="1" lang="ja-JP" sz="2000"/>
            </a:lvl5pPr>
            <a:lvl6pPr marL="2286000" indent="0" latinLnBrk="0">
              <a:buNone/>
              <a:defRPr kumimoji="1" lang="ja-JP" sz="2000"/>
            </a:lvl6pPr>
            <a:lvl7pPr marL="2743200" indent="0" latinLnBrk="0">
              <a:buNone/>
              <a:defRPr kumimoji="1" lang="ja-JP" sz="2000"/>
            </a:lvl7pPr>
            <a:lvl8pPr marL="3200400" indent="0" latinLnBrk="0">
              <a:buNone/>
              <a:defRPr kumimoji="1" lang="ja-JP" sz="2000"/>
            </a:lvl8pPr>
            <a:lvl9pPr marL="3657600" indent="0" latinLnBrk="0">
              <a:buNone/>
              <a:defRPr kumimoji="1" lang="ja-JP"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65213" y="2209800"/>
            <a:ext cx="4114800" cy="3810000"/>
          </a:xfrm>
        </p:spPr>
        <p:txBody>
          <a:bodyPr>
            <a:normAutofit/>
          </a:bodyPr>
          <a:lstStyle>
            <a:lvl1pPr marL="0" indent="0" latinLnBrk="0">
              <a:lnSpc>
                <a:spcPct val="110000"/>
              </a:lnSpc>
              <a:spcBef>
                <a:spcPts val="600"/>
              </a:spcBef>
              <a:buNone/>
              <a:defRPr kumimoji="1" lang="ja-JP" sz="1800"/>
            </a:lvl1pPr>
            <a:lvl2pPr marL="457200" indent="0" latinLnBrk="0">
              <a:buNone/>
              <a:defRPr kumimoji="1" lang="ja-JP" sz="1200"/>
            </a:lvl2pPr>
            <a:lvl3pPr marL="914400" indent="0" latinLnBrk="0">
              <a:buNone/>
              <a:defRPr kumimoji="1" lang="ja-JP" sz="1000"/>
            </a:lvl3pPr>
            <a:lvl4pPr marL="1371600" indent="0" latinLnBrk="0">
              <a:buNone/>
              <a:defRPr kumimoji="1" lang="ja-JP" sz="900"/>
            </a:lvl4pPr>
            <a:lvl5pPr marL="1828800" indent="0" latinLnBrk="0">
              <a:buNone/>
              <a:defRPr kumimoji="1" lang="ja-JP" sz="900"/>
            </a:lvl5pPr>
            <a:lvl6pPr marL="2286000" indent="0" latinLnBrk="0">
              <a:buNone/>
              <a:defRPr kumimoji="1" lang="ja-JP" sz="900"/>
            </a:lvl6pPr>
            <a:lvl7pPr marL="2743200" indent="0" latinLnBrk="0">
              <a:buNone/>
              <a:defRPr kumimoji="1" lang="ja-JP" sz="900"/>
            </a:lvl7pPr>
            <a:lvl8pPr marL="3200400" indent="0" latinLnBrk="0">
              <a:buNone/>
              <a:defRPr kumimoji="1" lang="ja-JP" sz="900"/>
            </a:lvl8pPr>
            <a:lvl9pPr marL="3657600" indent="0" latinLnBrk="0">
              <a:buNone/>
              <a:defRPr kumimoji="1" lang="ja-JP"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1960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065212" y="533400"/>
            <a:ext cx="8686801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kumimoji="1" lang="ja-JP"/>
              <a:t>マスター タイトルのスタイルを編集するには、ここをクリック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65212" y="1828800"/>
            <a:ext cx="8686801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/>
              <a:t>マスター テキストのスタイルを編集するには、ここをクリック</a:t>
            </a:r>
          </a:p>
          <a:p>
            <a:pPr lvl="1"/>
            <a:r>
              <a:rPr kumimoji="1" lang="ja-JP"/>
              <a:t>第 2 レベル</a:t>
            </a:r>
          </a:p>
          <a:p>
            <a:pPr lvl="2"/>
            <a:r>
              <a:rPr kumimoji="1" lang="ja-JP"/>
              <a:t>第 3 レベル</a:t>
            </a:r>
          </a:p>
          <a:p>
            <a:pPr lvl="3"/>
            <a:r>
              <a:rPr kumimoji="1" lang="ja-JP"/>
              <a:t>第 4 レベル</a:t>
            </a:r>
          </a:p>
          <a:p>
            <a:pPr lvl="4"/>
            <a:r>
              <a:rPr kumimoji="1" lang="ja-JP"/>
              <a:t>第 5 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932612" y="6155267"/>
            <a:ext cx="1371600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kumimoji="1" lang="ja-JP" sz="100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1FDB6672-6E2F-40F2-BFCC-531F5EE3CFC3}" type="datetime1">
              <a:rPr lang="ja-JP" altLang="en-US" smtClean="0"/>
              <a:t>2016/12/8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065213" y="6155267"/>
            <a:ext cx="5653087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kumimoji="1" lang="ja-JP" sz="100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532812" y="6155267"/>
            <a:ext cx="12192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kumimoji="1" lang="ja-JP" sz="1000">
                <a:solidFill>
                  <a:schemeClr val="tx1">
                    <a:lumMod val="65000"/>
                    <a:lumOff val="3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AAEAE4A8-A6E5-453E-B946-FB774B73F48C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97054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lang="ja-JP" sz="3600" b="1" kern="1200">
          <a:solidFill>
            <a:schemeClr val="accent1"/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kumimoji="1" lang="ja-JP" sz="2000" kern="1200">
          <a:solidFill>
            <a:schemeClr val="tx1">
              <a:lumMod val="65000"/>
              <a:lumOff val="3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kumimoji="1" lang="ja-JP" sz="1800" kern="1200">
          <a:solidFill>
            <a:schemeClr val="tx1">
              <a:lumMod val="65000"/>
              <a:lumOff val="3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2pPr>
      <a:lvl3pPr marL="77724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kumimoji="1" lang="ja-JP" sz="1600" kern="1200">
          <a:solidFill>
            <a:schemeClr val="tx1">
              <a:lumMod val="65000"/>
              <a:lumOff val="3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kumimoji="1" lang="ja-JP" sz="1400" kern="1200">
          <a:solidFill>
            <a:schemeClr val="tx1">
              <a:lumMod val="65000"/>
              <a:lumOff val="3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4pPr>
      <a:lvl5pPr marL="1097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defRPr kumimoji="1" lang="ja-JP" sz="1400" kern="1200">
          <a:solidFill>
            <a:schemeClr val="tx1">
              <a:lumMod val="65000"/>
              <a:lumOff val="35000"/>
            </a:schemeClr>
          </a:solidFill>
          <a:latin typeface="Meiryo UI" panose="020B0604030504040204" pitchFamily="50" charset="-128"/>
          <a:ea typeface="Meiryo UI" panose="020B0604030504040204" pitchFamily="50" charset="-128"/>
          <a:cs typeface="Meiryo UI" panose="020B0604030504040204" pitchFamily="50" charset="-128"/>
        </a:defRPr>
      </a:lvl5pPr>
      <a:lvl6pPr marL="123444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kumimoji="1" lang="ja-JP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37160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kumimoji="1" lang="ja-JP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50876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kumimoji="1" lang="ja-JP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645920" indent="-13716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kumimoji="1" lang="ja-JP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kumimoji="1" lang="ja-JP"/>
      </a:defPPr>
      <a:lvl1pPr marL="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05780" y="2276872"/>
            <a:ext cx="11449272" cy="432048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en-US" altLang="ja-JP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Opening Remarks </a:t>
            </a:r>
            <a:r>
              <a:rPr lang="en-US" altLang="ja-JP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(5 </a:t>
            </a:r>
            <a:r>
              <a:rPr lang="en-US" altLang="ja-JP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</a:t>
            </a:r>
            <a:r>
              <a:rPr lang="en-US" altLang="ja-JP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</a:t>
            </a:r>
            <a:endParaRPr lang="en-US" altLang="ja-JP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" indent="0">
              <a:buNone/>
            </a:pP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en-US" altLang="ja-JP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Presentations (1) : From Institutional Perspectives </a:t>
            </a:r>
            <a:r>
              <a:rPr lang="en-US" altLang="ja-JP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(10 </a:t>
            </a:r>
            <a:r>
              <a:rPr lang="en-US" altLang="ja-JP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min. × </a:t>
            </a:r>
            <a:r>
              <a:rPr lang="en-US" altLang="ja-JP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</a:t>
            </a:r>
            <a:endParaRPr lang="en-US" altLang="ja-JP" sz="24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" indent="0">
              <a:buNone/>
            </a:pP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en-US" altLang="ja-JP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Presentations (2) : From Youth Perspectives </a:t>
            </a:r>
            <a:r>
              <a:rPr lang="en-US" altLang="ja-JP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(10 </a:t>
            </a:r>
            <a:r>
              <a:rPr lang="en-US" altLang="ja-JP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min. × </a:t>
            </a:r>
            <a:r>
              <a:rPr lang="en-US" altLang="ja-JP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ja-JP" alt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）</a:t>
            </a:r>
            <a:r>
              <a:rPr lang="en-US" altLang="ja-JP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ja-JP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ja-JP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ja-JP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en-US" altLang="ja-JP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Panel Discussion (1) : Cross-Regional </a:t>
            </a:r>
            <a:r>
              <a:rPr lang="en-US" altLang="ja-JP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Age </a:t>
            </a:r>
            <a:r>
              <a:rPr lang="en-US" altLang="ja-JP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Dialogue </a:t>
            </a:r>
            <a:r>
              <a:rPr lang="en-US" altLang="ja-JP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(15 </a:t>
            </a:r>
            <a:r>
              <a:rPr lang="en-US" altLang="ja-JP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</a:t>
            </a:r>
            <a:r>
              <a:rPr lang="en-US" altLang="ja-JP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</a:t>
            </a:r>
            <a:r>
              <a:rPr lang="en-US" altLang="ja-JP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ja-JP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ja-JP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ja-JP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</a:t>
            </a:r>
            <a:r>
              <a:rPr lang="en-US" altLang="ja-JP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Panel Discussion (2) : Brainstorming </a:t>
            </a:r>
            <a:r>
              <a:rPr lang="en-US" altLang="ja-JP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Session on </a:t>
            </a:r>
            <a:r>
              <a:rPr lang="en-US" altLang="ja-JP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SDGs (15 min.)</a:t>
            </a:r>
            <a:r>
              <a:rPr lang="en-US" altLang="ja-JP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ja-JP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ja-JP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ja-JP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</a:t>
            </a:r>
            <a:r>
              <a:rPr lang="en-US" altLang="ja-JP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Q&amp;A Session </a:t>
            </a:r>
            <a:r>
              <a:rPr lang="en-US" altLang="ja-JP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(Again; </a:t>
            </a:r>
            <a:r>
              <a:rPr lang="en-US" altLang="ja-JP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time allows…)</a:t>
            </a:r>
            <a:endParaRPr lang="en-US" altLang="ja-JP" sz="24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" indent="0">
              <a:buNone/>
            </a:pPr>
            <a:r>
              <a:rPr kumimoji="1" lang="en-US" altLang="ja-JP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</a:t>
            </a:r>
            <a:r>
              <a:rPr kumimoji="1" lang="en-US" altLang="ja-JP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Closing Remarks </a:t>
            </a:r>
            <a:r>
              <a:rPr kumimoji="1" lang="en-US" altLang="ja-JP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</a:t>
            </a:r>
            <a:r>
              <a:rPr lang="en-US" altLang="ja-JP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</a:t>
            </a:r>
            <a:r>
              <a:rPr kumimoji="1" lang="en-US" altLang="ja-JP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Panelists (5 </a:t>
            </a:r>
            <a:r>
              <a:rPr kumimoji="1" lang="en-US" altLang="ja-JP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min.)</a:t>
            </a:r>
            <a:endParaRPr kumimoji="1" lang="ja-JP" altLang="en-U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77788" y="260648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No.126 Safe </a:t>
            </a:r>
            <a:r>
              <a:rPr lang="en-US" altLang="ja-JP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Secure Cyberspace for Youth in a New Internet Era: Solutions for Asia and 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Africa 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(Friday, December 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9, 2016  9:00-10:30)</a:t>
            </a:r>
            <a:endParaRPr kumimoji="1" lang="ja-JP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C:\Users\kemochiz\Desktop\igf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2488" y="260648"/>
            <a:ext cx="3476625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タイトル 12"/>
          <p:cNvSpPr>
            <a:spLocks noGrp="1"/>
          </p:cNvSpPr>
          <p:nvPr>
            <p:ph type="title"/>
          </p:nvPr>
        </p:nvSpPr>
        <p:spPr>
          <a:xfrm>
            <a:off x="477788" y="1070273"/>
            <a:ext cx="11511325" cy="1206599"/>
          </a:xfrm>
        </p:spPr>
        <p:txBody>
          <a:bodyPr>
            <a:normAutofit/>
          </a:bodyPr>
          <a:lstStyle/>
          <a:p>
            <a:r>
              <a:rPr lang="en-US" altLang="ja-JP" b="0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Agenda</a:t>
            </a:r>
            <a:br>
              <a:rPr lang="en-US" altLang="ja-JP" b="0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kumimoji="1" lang="ja-JP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189756" y="6453336"/>
            <a:ext cx="1219201" cy="273049"/>
          </a:xfrm>
        </p:spPr>
        <p:txBody>
          <a:bodyPr/>
          <a:lstStyle/>
          <a:p>
            <a:pPr algn="l"/>
            <a:fld id="{AAEAE4A8-A6E5-453E-B946-FB774B73F48C}" type="slidenum">
              <a:rPr lang="en-US" altLang="ja-JP" sz="18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 algn="l"/>
              <a:t>1</a:t>
            </a:fld>
            <a:endParaRPr kumimoji="1" lang="ja-JP" alt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85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タイトル 12"/>
          <p:cNvSpPr>
            <a:spLocks noGrp="1"/>
          </p:cNvSpPr>
          <p:nvPr>
            <p:ph type="title"/>
          </p:nvPr>
        </p:nvSpPr>
        <p:spPr>
          <a:xfrm>
            <a:off x="472016" y="1070273"/>
            <a:ext cx="11511325" cy="1066800"/>
          </a:xfrm>
        </p:spPr>
        <p:txBody>
          <a:bodyPr/>
          <a:lstStyle/>
          <a:p>
            <a:r>
              <a:rPr lang="en-US" altLang="ja-JP" b="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en-US" altLang="ja-JP" b="0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Cross-Regional </a:t>
            </a:r>
            <a:r>
              <a:rPr lang="en-US" altLang="ja-JP" b="0" u="sng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Age </a:t>
            </a:r>
            <a:r>
              <a:rPr lang="en-US" altLang="ja-JP" b="0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Dialogue:</a:t>
            </a:r>
            <a:br>
              <a:rPr lang="en-US" altLang="ja-JP" b="0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ja-JP" b="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</a:t>
            </a:r>
            <a:r>
              <a:rPr lang="en-US" altLang="ja-JP" b="0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 for the Panel</a:t>
            </a:r>
            <a:endParaRPr kumimoji="1" lang="ja-JP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コンテンツ プレースホルダー 13"/>
          <p:cNvSpPr>
            <a:spLocks noGrp="1"/>
          </p:cNvSpPr>
          <p:nvPr>
            <p:ph idx="1"/>
          </p:nvPr>
        </p:nvSpPr>
        <p:spPr>
          <a:xfrm>
            <a:off x="117748" y="2132856"/>
            <a:ext cx="11871365" cy="4608512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kumimoji="1" lang="en-US" altLang="ja-JP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Q1. Who is/are responsible for the protection of youth online?</a:t>
            </a:r>
            <a:endParaRPr kumimoji="1" lang="ja-JP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spcBef>
                <a:spcPts val="600"/>
              </a:spcBef>
            </a:pPr>
            <a:r>
              <a:rPr lang="en-US" altLang="ja-JP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Government</a:t>
            </a:r>
            <a:r>
              <a:rPr lang="en-US" altLang="ja-JP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? Network Providers? Contents Providers?</a:t>
            </a:r>
          </a:p>
          <a:p>
            <a:pPr lvl="1">
              <a:spcBef>
                <a:spcPts val="600"/>
              </a:spcBef>
            </a:pPr>
            <a:r>
              <a:rPr lang="en-US" altLang="ja-JP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Parents</a:t>
            </a:r>
            <a:r>
              <a:rPr lang="en-US" altLang="ja-JP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? School?</a:t>
            </a:r>
          </a:p>
          <a:p>
            <a:pPr lvl="1">
              <a:spcBef>
                <a:spcPts val="600"/>
              </a:spcBef>
            </a:pPr>
            <a:r>
              <a:rPr lang="en-US" altLang="ja-JP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Youth </a:t>
            </a:r>
            <a:r>
              <a:rPr lang="en-US" altLang="ja-JP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themselves?</a:t>
            </a:r>
          </a:p>
          <a:p>
            <a:pPr lvl="1">
              <a:spcBef>
                <a:spcPts val="600"/>
              </a:spcBef>
            </a:pPr>
            <a:r>
              <a:rPr lang="en-US" altLang="ja-JP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Others?</a:t>
            </a:r>
            <a:endParaRPr lang="en-US" altLang="ja-JP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5725" lvl="1" indent="0">
              <a:buNone/>
            </a:pPr>
            <a:r>
              <a:rPr lang="en-US" altLang="ja-JP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Q2. How </a:t>
            </a:r>
            <a:r>
              <a:rPr lang="en-US" altLang="ja-JP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you </a:t>
            </a:r>
            <a:r>
              <a:rPr lang="en-US" altLang="ja-JP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and maintain </a:t>
            </a:r>
            <a:r>
              <a:rPr lang="en-US" altLang="ja-JP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collaborative frameworks</a:t>
            </a:r>
            <a:r>
              <a:rPr lang="en-US" altLang="ja-JP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  <a:p>
            <a:pPr lvl="1">
              <a:spcBef>
                <a:spcPts val="600"/>
              </a:spcBef>
            </a:pPr>
            <a:r>
              <a:rPr lang="en-US" altLang="ja-JP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Cross-border flows of  illegal &amp; harmful online contents: the necessity of international collaboration </a:t>
            </a:r>
          </a:p>
          <a:p>
            <a:pPr lvl="1">
              <a:spcBef>
                <a:spcPts val="600"/>
              </a:spcBef>
            </a:pPr>
            <a:r>
              <a:rPr lang="en-US" altLang="ja-JP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Public/Private </a:t>
            </a:r>
            <a:r>
              <a:rPr lang="en-US" altLang="ja-JP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initiatives</a:t>
            </a:r>
          </a:p>
          <a:p>
            <a:pPr lvl="1">
              <a:spcBef>
                <a:spcPts val="600"/>
              </a:spcBef>
            </a:pPr>
            <a:r>
              <a:rPr lang="en-US" altLang="ja-JP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Technology-based/Organizational </a:t>
            </a:r>
            <a:r>
              <a:rPr lang="en-US" altLang="ja-JP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approach</a:t>
            </a:r>
          </a:p>
          <a:p>
            <a:pPr lvl="1">
              <a:spcBef>
                <a:spcPts val="600"/>
              </a:spcBef>
            </a:pPr>
            <a:r>
              <a:rPr lang="en-US" altLang="ja-JP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Others</a:t>
            </a:r>
          </a:p>
          <a:p>
            <a:pPr marL="0" lvl="1" indent="0">
              <a:spcBef>
                <a:spcPts val="600"/>
              </a:spcBef>
              <a:buNone/>
            </a:pPr>
            <a:r>
              <a:rPr lang="en-US" altLang="ja-JP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Q3. Stakeholders’ Roles (Governments</a:t>
            </a:r>
            <a:r>
              <a:rPr lang="en-US" altLang="ja-JP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IOs, Private Sector, Technical Community, </a:t>
            </a:r>
          </a:p>
          <a:p>
            <a:pPr marL="0" lvl="1" indent="0">
              <a:spcBef>
                <a:spcPts val="600"/>
              </a:spcBef>
              <a:buNone/>
            </a:pPr>
            <a:r>
              <a:rPr lang="en-US" altLang="ja-JP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2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Academia, Civil society) : Any requests each other?</a:t>
            </a:r>
          </a:p>
          <a:p>
            <a:pPr lvl="1">
              <a:spcBef>
                <a:spcPts val="600"/>
              </a:spcBef>
            </a:pPr>
            <a:r>
              <a:rPr lang="en-US" altLang="ja-JP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Cross-border flows of illegal &amp; harmful online contents: the necessity of international collaboration</a:t>
            </a:r>
            <a:endParaRPr lang="en-US" altLang="ja-JP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>
              <a:spcBef>
                <a:spcPts val="600"/>
              </a:spcBef>
            </a:pPr>
            <a:r>
              <a:rPr lang="en-US" altLang="ja-JP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Expansion of global-wide </a:t>
            </a:r>
            <a:r>
              <a:rPr lang="en-US" altLang="ja-JP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initiatives</a:t>
            </a:r>
          </a:p>
          <a:p>
            <a:pPr lvl="1">
              <a:spcBef>
                <a:spcPts val="600"/>
              </a:spcBef>
            </a:pPr>
            <a:r>
              <a:rPr lang="en-US" altLang="ja-JP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Others</a:t>
            </a:r>
            <a:endParaRPr lang="en-US" altLang="ja-JP" sz="16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kemochiz\Desktop\igf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2488" y="260648"/>
            <a:ext cx="3476625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477788" y="260648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No.126 Safe </a:t>
            </a:r>
            <a:r>
              <a:rPr lang="en-US" altLang="ja-JP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Secure Cyberspace for Youth in a New Internet Era: Solutions for Asia and 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Africa 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(Friday, December 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9, 2016  9:00-10:30)</a:t>
            </a:r>
            <a:endParaRPr kumimoji="1" lang="ja-JP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117748" y="6453336"/>
            <a:ext cx="1219201" cy="273049"/>
          </a:xfrm>
        </p:spPr>
        <p:txBody>
          <a:bodyPr/>
          <a:lstStyle/>
          <a:p>
            <a:pPr algn="l"/>
            <a:fld id="{AAEAE4A8-A6E5-453E-B946-FB774B73F48C}" type="slidenum">
              <a:rPr lang="en-US" altLang="ja-JP" sz="16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 algn="l"/>
              <a:t>2</a:t>
            </a:fld>
            <a:endParaRPr kumimoji="1" lang="ja-JP" alt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23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emochiz\Desktop\sdg_logo_e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33" y="1292277"/>
            <a:ext cx="7992888" cy="554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477788" y="260648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No.126 Safe </a:t>
            </a:r>
            <a:r>
              <a:rPr lang="en-US" altLang="ja-JP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Secure Cyberspace for Youth in a New Internet Era: Solutions for Asia and 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Africa 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(Friday, December 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9, 2016  9:00-10:30)</a:t>
            </a:r>
            <a:endParaRPr kumimoji="1" lang="ja-JP" altLang="en-US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 descr="C:\Users\kemochiz\Desktop\igf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2488" y="260648"/>
            <a:ext cx="3476625" cy="80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タイトル 12"/>
          <p:cNvSpPr>
            <a:spLocks noGrp="1"/>
          </p:cNvSpPr>
          <p:nvPr>
            <p:ph type="title"/>
          </p:nvPr>
        </p:nvSpPr>
        <p:spPr>
          <a:xfrm>
            <a:off x="472016" y="1070273"/>
            <a:ext cx="11511325" cy="1066800"/>
          </a:xfrm>
        </p:spPr>
        <p:txBody>
          <a:bodyPr/>
          <a:lstStyle/>
          <a:p>
            <a:r>
              <a:rPr lang="en-US" altLang="ja-JP" b="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altLang="ja-JP" b="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altLang="ja-JP" b="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Brainstorming Session on SDGs</a:t>
            </a:r>
            <a:r>
              <a:rPr lang="en-US" altLang="ja-JP" b="0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br>
              <a:rPr lang="en-US" altLang="ja-JP" b="0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ja-JP" b="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</a:t>
            </a:r>
            <a:r>
              <a:rPr lang="en-US" altLang="ja-JP" b="0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Help Achieve?</a:t>
            </a:r>
            <a:endParaRPr kumimoji="1" lang="ja-JP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415763"/>
              </p:ext>
            </p:extLst>
          </p:nvPr>
        </p:nvGraphicFramePr>
        <p:xfrm>
          <a:off x="7534572" y="2299154"/>
          <a:ext cx="4454541" cy="4541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4541"/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kumimoji="1" lang="en-US" altLang="ja-JP" sz="16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Especially-Relevant 5 Goals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/>
                </a:tc>
              </a:tr>
              <a:tr h="734482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Goal 4</a:t>
                      </a:r>
                      <a:r>
                        <a:rPr kumimoji="1" lang="en-US" altLang="ja-JP" sz="1600" dirty="0" smtClean="0"/>
                        <a:t>: </a:t>
                      </a:r>
                      <a:r>
                        <a:rPr lang="en-US" altLang="ja-JP" sz="1600" dirty="0" smtClean="0"/>
                        <a:t>Ensure inclusive &amp; equitable quality education and promote lifelong learning opportunities for all 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734482">
                <a:tc>
                  <a:txBody>
                    <a:bodyPr/>
                    <a:lstStyle/>
                    <a:p>
                      <a:r>
                        <a:rPr lang="en-US" altLang="ja-JP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Goal 10</a:t>
                      </a:r>
                      <a:r>
                        <a:rPr lang="en-US" altLang="ja-JP" sz="1600" dirty="0" smtClean="0"/>
                        <a:t>: Reduce inequality within and among countries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734482">
                <a:tc>
                  <a:txBody>
                    <a:bodyPr/>
                    <a:lstStyle/>
                    <a:p>
                      <a:r>
                        <a:rPr lang="en-US" altLang="ja-JP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Goal 11</a:t>
                      </a:r>
                      <a:r>
                        <a:rPr lang="en-US" altLang="ja-JP" sz="1600" dirty="0" smtClean="0"/>
                        <a:t>: Make cities &amp; human settlements inclusive, safe, resilient &amp; sustainable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734482">
                <a:tc>
                  <a:txBody>
                    <a:bodyPr/>
                    <a:lstStyle/>
                    <a:p>
                      <a:r>
                        <a:rPr lang="en-US" altLang="ja-JP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Goal 16</a:t>
                      </a:r>
                      <a:r>
                        <a:rPr lang="en-US" altLang="ja-JP" sz="1600" dirty="0" smtClean="0"/>
                        <a:t>: Promote peaceful &amp; inclusive societies for sustainable development, provide access to justice for all &amp; build effective, accountable &amp; inclusive institutions at all levels 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734482">
                <a:tc>
                  <a:txBody>
                    <a:bodyPr/>
                    <a:lstStyle/>
                    <a:p>
                      <a:r>
                        <a:rPr lang="en-US" altLang="ja-JP" sz="1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Goal 17</a:t>
                      </a:r>
                      <a:r>
                        <a:rPr lang="en-US" altLang="ja-JP" sz="1600" dirty="0" smtClean="0"/>
                        <a:t>: Strengthen the means of implementation &amp; revitalize the Global Partnership for Sustainable Development</a:t>
                      </a:r>
                      <a:endParaRPr kumimoji="1" lang="ja-JP" alt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117748" y="6453336"/>
            <a:ext cx="1219201" cy="273049"/>
          </a:xfrm>
        </p:spPr>
        <p:txBody>
          <a:bodyPr/>
          <a:lstStyle/>
          <a:p>
            <a:pPr algn="l"/>
            <a:fld id="{AAEAE4A8-A6E5-453E-B946-FB774B73F48C}" type="slidenum">
              <a:rPr lang="en-US" altLang="ja-JP" sz="160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pPr algn="l"/>
              <a:t>3</a:t>
            </a:fld>
            <a:endParaRPr kumimoji="1" lang="ja-JP" alt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70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f02895266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usinessContrast">
      <a:dk1>
        <a:srgbClr val="000000"/>
      </a:dk1>
      <a:lt1>
        <a:sysClr val="window" lastClr="FFFFFF"/>
      </a:lt1>
      <a:dk2>
        <a:srgbClr val="000000"/>
      </a:dk2>
      <a:lt2>
        <a:srgbClr val="E5E8E8"/>
      </a:lt2>
      <a:accent1>
        <a:srgbClr val="00AEEF"/>
      </a:accent1>
      <a:accent2>
        <a:srgbClr val="EA428A"/>
      </a:accent2>
      <a:accent3>
        <a:srgbClr val="EED500"/>
      </a:accent3>
      <a:accent4>
        <a:srgbClr val="F5A70D"/>
      </a:accent4>
      <a:accent5>
        <a:srgbClr val="8BCB30"/>
      </a:accent5>
      <a:accent6>
        <a:srgbClr val="9962C1"/>
      </a:accent6>
      <a:hlink>
        <a:srgbClr val="00AEEF"/>
      </a:hlink>
      <a:folHlink>
        <a:srgbClr val="9962C1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1119c2e5-8fb9-4d5f-baf1-202c530f2c34">ビジネスでの意思決定には、白か黒かでなく、このテンプレート デザインの背景となっているオフィスの窓の色にあるようにグレー ゾーンもあります。サンプルのリスト、グラフ、表、SmartArt の明るい青字とカラフルなアクセントは、背景の白黒写真とのコントラストがはっきりしているので、内容に注目を集めます。このプレゼンテーションはワイドスクリーン (16 x 9) 用です。 
</APDescription>
    <AssetExpire xmlns="1119c2e5-8fb9-4d5f-baf1-202c530f2c34">2029-01-01T08:00:00+00:00</AssetExpire>
    <CampaignTagsTaxHTField0 xmlns="1119c2e5-8fb9-4d5f-baf1-202c530f2c34">
      <Terms xmlns="http://schemas.microsoft.com/office/infopath/2007/PartnerControls"/>
    </CampaignTagsTaxHTField0>
    <IntlLangReviewDate xmlns="1119c2e5-8fb9-4d5f-baf1-202c530f2c34" xsi:nil="true"/>
    <TPFriendlyName xmlns="1119c2e5-8fb9-4d5f-baf1-202c530f2c34" xsi:nil="true"/>
    <IntlLangReview xmlns="1119c2e5-8fb9-4d5f-baf1-202c530f2c34">false</IntlLangReview>
    <LocLastLocAttemptVersionLookup xmlns="1119c2e5-8fb9-4d5f-baf1-202c530f2c34">835478</LocLastLocAttemptVersionLookup>
    <PolicheckWords xmlns="1119c2e5-8fb9-4d5f-baf1-202c530f2c34" xsi:nil="true"/>
    <SubmitterId xmlns="1119c2e5-8fb9-4d5f-baf1-202c530f2c34" xsi:nil="true"/>
    <AcquiredFrom xmlns="1119c2e5-8fb9-4d5f-baf1-202c530f2c34">Internal MS</AcquiredFrom>
    <EditorialStatus xmlns="1119c2e5-8fb9-4d5f-baf1-202c530f2c34">Complete</EditorialStatus>
    <Markets xmlns="1119c2e5-8fb9-4d5f-baf1-202c530f2c34"/>
    <OriginAsset xmlns="1119c2e5-8fb9-4d5f-baf1-202c530f2c34" xsi:nil="true"/>
    <AssetStart xmlns="1119c2e5-8fb9-4d5f-baf1-202c530f2c34">2012-05-11T02:03:00+00:00</AssetStart>
    <FriendlyTitle xmlns="1119c2e5-8fb9-4d5f-baf1-202c530f2c34" xsi:nil="true"/>
    <MarketSpecific xmlns="1119c2e5-8fb9-4d5f-baf1-202c530f2c34">false</MarketSpecific>
    <TPNamespace xmlns="1119c2e5-8fb9-4d5f-baf1-202c530f2c34" xsi:nil="true"/>
    <PublishStatusLookup xmlns="1119c2e5-8fb9-4d5f-baf1-202c530f2c34">
      <Value>601141</Value>
    </PublishStatusLookup>
    <APAuthor xmlns="1119c2e5-8fb9-4d5f-baf1-202c530f2c34">
      <UserInfo>
        <DisplayName>REDMOND\v-vaddu</DisplayName>
        <AccountId>2567</AccountId>
        <AccountType/>
      </UserInfo>
    </APAuthor>
    <TPCommandLine xmlns="1119c2e5-8fb9-4d5f-baf1-202c530f2c34" xsi:nil="true"/>
    <IntlLangReviewer xmlns="1119c2e5-8fb9-4d5f-baf1-202c530f2c34" xsi:nil="true"/>
    <OpenTemplate xmlns="1119c2e5-8fb9-4d5f-baf1-202c530f2c34">true</OpenTemplate>
    <CSXSubmissionDate xmlns="1119c2e5-8fb9-4d5f-baf1-202c530f2c34" xsi:nil="true"/>
    <TaxCatchAll xmlns="1119c2e5-8fb9-4d5f-baf1-202c530f2c34"/>
    <Manager xmlns="1119c2e5-8fb9-4d5f-baf1-202c530f2c34" xsi:nil="true"/>
    <NumericId xmlns="1119c2e5-8fb9-4d5f-baf1-202c530f2c34" xsi:nil="true"/>
    <ParentAssetId xmlns="1119c2e5-8fb9-4d5f-baf1-202c530f2c34" xsi:nil="true"/>
    <OriginalSourceMarket xmlns="1119c2e5-8fb9-4d5f-baf1-202c530f2c34">english</OriginalSourceMarket>
    <ApprovalStatus xmlns="1119c2e5-8fb9-4d5f-baf1-202c530f2c34">InProgress</ApprovalStatus>
    <TPComponent xmlns="1119c2e5-8fb9-4d5f-baf1-202c530f2c34" xsi:nil="true"/>
    <EditorialTags xmlns="1119c2e5-8fb9-4d5f-baf1-202c530f2c34" xsi:nil="true"/>
    <TPExecutable xmlns="1119c2e5-8fb9-4d5f-baf1-202c530f2c34" xsi:nil="true"/>
    <TPLaunchHelpLink xmlns="1119c2e5-8fb9-4d5f-baf1-202c530f2c34" xsi:nil="true"/>
    <LocComments xmlns="1119c2e5-8fb9-4d5f-baf1-202c530f2c34" xsi:nil="true"/>
    <LocRecommendedHandoff xmlns="1119c2e5-8fb9-4d5f-baf1-202c530f2c34" xsi:nil="true"/>
    <SourceTitle xmlns="1119c2e5-8fb9-4d5f-baf1-202c530f2c34" xsi:nil="true"/>
    <CSXUpdate xmlns="1119c2e5-8fb9-4d5f-baf1-202c530f2c34">false</CSXUpdate>
    <IntlLocPriority xmlns="1119c2e5-8fb9-4d5f-baf1-202c530f2c34" xsi:nil="true"/>
    <UAProjectedTotalWords xmlns="1119c2e5-8fb9-4d5f-baf1-202c530f2c34" xsi:nil="true"/>
    <AssetType xmlns="1119c2e5-8fb9-4d5f-baf1-202c530f2c34">TP</AssetType>
    <MachineTranslated xmlns="1119c2e5-8fb9-4d5f-baf1-202c530f2c34">false</MachineTranslated>
    <OutputCachingOn xmlns="1119c2e5-8fb9-4d5f-baf1-202c530f2c34">false</OutputCachingOn>
    <TemplateStatus xmlns="1119c2e5-8fb9-4d5f-baf1-202c530f2c34">Complete</TemplateStatus>
    <IsSearchable xmlns="1119c2e5-8fb9-4d5f-baf1-202c530f2c34">true</IsSearchable>
    <ContentItem xmlns="1119c2e5-8fb9-4d5f-baf1-202c530f2c34" xsi:nil="true"/>
    <HandoffToMSDN xmlns="1119c2e5-8fb9-4d5f-baf1-202c530f2c34" xsi:nil="true"/>
    <ShowIn xmlns="1119c2e5-8fb9-4d5f-baf1-202c530f2c34">Show everywhere</ShowIn>
    <ThumbnailAssetId xmlns="1119c2e5-8fb9-4d5f-baf1-202c530f2c34" xsi:nil="true"/>
    <UALocComments xmlns="1119c2e5-8fb9-4d5f-baf1-202c530f2c34" xsi:nil="true"/>
    <UALocRecommendation xmlns="1119c2e5-8fb9-4d5f-baf1-202c530f2c34">Localize</UALocRecommendation>
    <LastModifiedDateTime xmlns="1119c2e5-8fb9-4d5f-baf1-202c530f2c34" xsi:nil="true"/>
    <LegacyData xmlns="1119c2e5-8fb9-4d5f-baf1-202c530f2c34" xsi:nil="true"/>
    <LocManualTestRequired xmlns="1119c2e5-8fb9-4d5f-baf1-202c530f2c34">false</LocManualTestRequired>
    <ClipArtFilename xmlns="1119c2e5-8fb9-4d5f-baf1-202c530f2c34" xsi:nil="true"/>
    <TPApplication xmlns="1119c2e5-8fb9-4d5f-baf1-202c530f2c34" xsi:nil="true"/>
    <CSXHash xmlns="1119c2e5-8fb9-4d5f-baf1-202c530f2c34" xsi:nil="true"/>
    <DirectSourceMarket xmlns="1119c2e5-8fb9-4d5f-baf1-202c530f2c34">english</DirectSourceMarket>
    <PrimaryImageGen xmlns="1119c2e5-8fb9-4d5f-baf1-202c530f2c34">true</PrimaryImageGen>
    <PlannedPubDate xmlns="1119c2e5-8fb9-4d5f-baf1-202c530f2c34" xsi:nil="true"/>
    <CSXSubmissionMarket xmlns="1119c2e5-8fb9-4d5f-baf1-202c530f2c34" xsi:nil="true"/>
    <Downloads xmlns="1119c2e5-8fb9-4d5f-baf1-202c530f2c34">0</Downloads>
    <ArtSampleDocs xmlns="1119c2e5-8fb9-4d5f-baf1-202c530f2c34" xsi:nil="true"/>
    <TrustLevel xmlns="1119c2e5-8fb9-4d5f-baf1-202c530f2c34">1 Microsoft Managed Content</TrustLevel>
    <BlockPublish xmlns="1119c2e5-8fb9-4d5f-baf1-202c530f2c34">false</BlockPublish>
    <TPLaunchHelpLinkType xmlns="1119c2e5-8fb9-4d5f-baf1-202c530f2c34">Template</TPLaunchHelpLinkType>
    <LocalizationTagsTaxHTField0 xmlns="1119c2e5-8fb9-4d5f-baf1-202c530f2c34">
      <Terms xmlns="http://schemas.microsoft.com/office/infopath/2007/PartnerControls"/>
    </LocalizationTagsTaxHTField0>
    <BusinessGroup xmlns="1119c2e5-8fb9-4d5f-baf1-202c530f2c34" xsi:nil="true"/>
    <Providers xmlns="1119c2e5-8fb9-4d5f-baf1-202c530f2c34" xsi:nil="true"/>
    <TemplateTemplateType xmlns="1119c2e5-8fb9-4d5f-baf1-202c530f2c34">PowerPoint Presentation Template</TemplateTemplateType>
    <TimesCloned xmlns="1119c2e5-8fb9-4d5f-baf1-202c530f2c34" xsi:nil="true"/>
    <TPAppVersion xmlns="1119c2e5-8fb9-4d5f-baf1-202c530f2c34" xsi:nil="true"/>
    <VoteCount xmlns="1119c2e5-8fb9-4d5f-baf1-202c530f2c34" xsi:nil="true"/>
    <AverageRating xmlns="1119c2e5-8fb9-4d5f-baf1-202c530f2c34" xsi:nil="true"/>
    <FeatureTagsTaxHTField0 xmlns="1119c2e5-8fb9-4d5f-baf1-202c530f2c34">
      <Terms xmlns="http://schemas.microsoft.com/office/infopath/2007/PartnerControls"/>
    </FeatureTagsTaxHTField0>
    <Provider xmlns="1119c2e5-8fb9-4d5f-baf1-202c530f2c34" xsi:nil="true"/>
    <UACurrentWords xmlns="1119c2e5-8fb9-4d5f-baf1-202c530f2c34" xsi:nil="true"/>
    <AssetId xmlns="1119c2e5-8fb9-4d5f-baf1-202c530f2c34">TP102895241</AssetId>
    <TPClientViewer xmlns="1119c2e5-8fb9-4d5f-baf1-202c530f2c34" xsi:nil="true"/>
    <DSATActionTaken xmlns="1119c2e5-8fb9-4d5f-baf1-202c530f2c34" xsi:nil="true"/>
    <APEditor xmlns="1119c2e5-8fb9-4d5f-baf1-202c530f2c34">
      <UserInfo>
        <DisplayName/>
        <AccountId xsi:nil="true"/>
        <AccountType/>
      </UserInfo>
    </APEditor>
    <TPInstallLocation xmlns="1119c2e5-8fb9-4d5f-baf1-202c530f2c34" xsi:nil="true"/>
    <OOCacheId xmlns="1119c2e5-8fb9-4d5f-baf1-202c530f2c34" xsi:nil="true"/>
    <IsDeleted xmlns="1119c2e5-8fb9-4d5f-baf1-202c530f2c34">false</IsDeleted>
    <PublishTargets xmlns="1119c2e5-8fb9-4d5f-baf1-202c530f2c34">OfficeOnlineVNext</PublishTargets>
    <ApprovalLog xmlns="1119c2e5-8fb9-4d5f-baf1-202c530f2c34" xsi:nil="true"/>
    <BugNumber xmlns="1119c2e5-8fb9-4d5f-baf1-202c530f2c34" xsi:nil="true"/>
    <CrawlForDependencies xmlns="1119c2e5-8fb9-4d5f-baf1-202c530f2c34">false</CrawlForDependencies>
    <InternalTagsTaxHTField0 xmlns="1119c2e5-8fb9-4d5f-baf1-202c530f2c34">
      <Terms xmlns="http://schemas.microsoft.com/office/infopath/2007/PartnerControls"/>
    </InternalTagsTaxHTField0>
    <LastHandOff xmlns="1119c2e5-8fb9-4d5f-baf1-202c530f2c34" xsi:nil="true"/>
    <Milestone xmlns="1119c2e5-8fb9-4d5f-baf1-202c530f2c34" xsi:nil="true"/>
    <OriginalRelease xmlns="1119c2e5-8fb9-4d5f-baf1-202c530f2c34">15</OriginalRelease>
    <RecommendationsModifier xmlns="1119c2e5-8fb9-4d5f-baf1-202c530f2c34" xsi:nil="true"/>
    <ScenarioTagsTaxHTField0 xmlns="1119c2e5-8fb9-4d5f-baf1-202c530f2c34">
      <Terms xmlns="http://schemas.microsoft.com/office/infopath/2007/PartnerControls"/>
    </ScenarioTagsTaxHTField0>
    <UANotes xmlns="1119c2e5-8fb9-4d5f-baf1-202c530f2c34" xsi:nil="true"/>
    <LocMarketGroupTiers2 xmlns="1119c2e5-8fb9-4d5f-baf1-202c530f2c3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F6E1CA76AAD4564AAF106FC3CFA868360400186944AA932D8046A3B88E9B37BEBDF5" ma:contentTypeVersion="57" ma:contentTypeDescription="Create a new document." ma:contentTypeScope="" ma:versionID="99516f8994b63f46a279aa564b61ee37">
  <xsd:schema xmlns:xsd="http://www.w3.org/2001/XMLSchema" xmlns:xs="http://www.w3.org/2001/XMLSchema" xmlns:p="http://schemas.microsoft.com/office/2006/metadata/properties" xmlns:ns2="1119c2e5-8fb9-4d5f-baf1-202c530f2c34" targetNamespace="http://schemas.microsoft.com/office/2006/metadata/properties" ma:root="true" ma:fieldsID="4ccc0999b57010467b6aff3ba0e15941" ns2:_="">
    <xsd:import namespace="1119c2e5-8fb9-4d5f-baf1-202c530f2c34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19c2e5-8fb9-4d5f-baf1-202c530f2c34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04032b9e-8ee6-4e89-b9db-4ffff205d025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388FC2BA-F530-4FF7-911A-621CAE6AFBD3}" ma:internalName="CSXSubmissionMarket" ma:readOnly="false" ma:showField="MarketName" ma:web="1119c2e5-8fb9-4d5f-baf1-202c530f2c34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dcf7547-996b-4a0e-b7d1-0f761d14131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4D83B164-8C00-474C-8363-38E0B8FF22E3}" ma:internalName="InProjectListLookup" ma:readOnly="true" ma:showField="InProjectList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e5aec8e1-0842-4156-acaa-2defcf90540a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4D83B164-8C00-474C-8363-38E0B8FF22E3}" ma:internalName="LastCompleteVersionLookup" ma:readOnly="true" ma:showField="LastCompleteVersion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4D83B164-8C00-474C-8363-38E0B8FF22E3}" ma:internalName="LastPreviewErrorLookup" ma:readOnly="true" ma:showField="LastPreviewError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4D83B164-8C00-474C-8363-38E0B8FF22E3}" ma:internalName="LastPreviewResultLookup" ma:readOnly="true" ma:showField="LastPreviewResult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4D83B164-8C00-474C-8363-38E0B8FF22E3}" ma:internalName="LastPreviewAttemptDateLookup" ma:readOnly="true" ma:showField="LastPreviewAttemptDate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4D83B164-8C00-474C-8363-38E0B8FF22E3}" ma:internalName="LastPreviewedByLookup" ma:readOnly="true" ma:showField="LastPreviewedBy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4D83B164-8C00-474C-8363-38E0B8FF22E3}" ma:internalName="LastPreviewTimeLookup" ma:readOnly="true" ma:showField="LastPreviewTime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4D83B164-8C00-474C-8363-38E0B8FF22E3}" ma:internalName="LastPreviewVersionLookup" ma:readOnly="true" ma:showField="LastPreviewVersion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4D83B164-8C00-474C-8363-38E0B8FF22E3}" ma:internalName="LastPublishErrorLookup" ma:readOnly="true" ma:showField="LastPublishError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4D83B164-8C00-474C-8363-38E0B8FF22E3}" ma:internalName="LastPublishResultLookup" ma:readOnly="true" ma:showField="LastPublishResult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4D83B164-8C00-474C-8363-38E0B8FF22E3}" ma:internalName="LastPublishAttemptDateLookup" ma:readOnly="true" ma:showField="LastPublishAttemptDate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4D83B164-8C00-474C-8363-38E0B8FF22E3}" ma:internalName="LastPublishedByLookup" ma:readOnly="true" ma:showField="LastPublishedBy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4D83B164-8C00-474C-8363-38E0B8FF22E3}" ma:internalName="LastPublishTimeLookup" ma:readOnly="true" ma:showField="LastPublishTime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4D83B164-8C00-474C-8363-38E0B8FF22E3}" ma:internalName="LastPublishVersionLookup" ma:readOnly="true" ma:showField="LastPublishVersion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C39992D-5589-4A4E-8B38-02E0637E5C25}" ma:internalName="LocLastLocAttemptVersionLookup" ma:readOnly="false" ma:showField="LastLocAttemptVersion" ma:web="1119c2e5-8fb9-4d5f-baf1-202c530f2c34">
      <xsd:simpleType>
        <xsd:restriction base="dms:Lookup"/>
      </xsd:simpleType>
    </xsd:element>
    <xsd:element name="LocLastLocAttemptVersionTypeLookup" ma:index="72" nillable="true" ma:displayName="Loc Last Loc Attempt Version Type" ma:default="" ma:list="{BC39992D-5589-4A4E-8B38-02E0637E5C25}" ma:internalName="LocLastLocAttemptVersionTypeLookup" ma:readOnly="true" ma:showField="LastLocAttemptVersionType" ma:web="1119c2e5-8fb9-4d5f-baf1-202c530f2c34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C39992D-5589-4A4E-8B38-02E0637E5C25}" ma:internalName="LocNewPublishedVersionLookup" ma:readOnly="true" ma:showField="NewPublishedVersion" ma:web="1119c2e5-8fb9-4d5f-baf1-202c530f2c34">
      <xsd:simpleType>
        <xsd:restriction base="dms:Lookup"/>
      </xsd:simpleType>
    </xsd:element>
    <xsd:element name="LocOverallHandbackStatusLookup" ma:index="76" nillable="true" ma:displayName="Loc Overall Handback Status" ma:default="" ma:list="{BC39992D-5589-4A4E-8B38-02E0637E5C25}" ma:internalName="LocOverallHandbackStatusLookup" ma:readOnly="true" ma:showField="OverallHandbackStatus" ma:web="1119c2e5-8fb9-4d5f-baf1-202c530f2c34">
      <xsd:simpleType>
        <xsd:restriction base="dms:Lookup"/>
      </xsd:simpleType>
    </xsd:element>
    <xsd:element name="LocOverallLocStatusLookup" ma:index="77" nillable="true" ma:displayName="Loc Overall Localize Status" ma:default="" ma:list="{BC39992D-5589-4A4E-8B38-02E0637E5C25}" ma:internalName="LocOverallLocStatusLookup" ma:readOnly="true" ma:showField="OverallLocStatus" ma:web="1119c2e5-8fb9-4d5f-baf1-202c530f2c34">
      <xsd:simpleType>
        <xsd:restriction base="dms:Lookup"/>
      </xsd:simpleType>
    </xsd:element>
    <xsd:element name="LocOverallPreviewStatusLookup" ma:index="78" nillable="true" ma:displayName="Loc Overall Preview Status" ma:default="" ma:list="{BC39992D-5589-4A4E-8B38-02E0637E5C25}" ma:internalName="LocOverallPreviewStatusLookup" ma:readOnly="true" ma:showField="OverallPreviewStatus" ma:web="1119c2e5-8fb9-4d5f-baf1-202c530f2c34">
      <xsd:simpleType>
        <xsd:restriction base="dms:Lookup"/>
      </xsd:simpleType>
    </xsd:element>
    <xsd:element name="LocOverallPublishStatusLookup" ma:index="79" nillable="true" ma:displayName="Loc Overall Publish Status" ma:default="" ma:list="{BC39992D-5589-4A4E-8B38-02E0637E5C25}" ma:internalName="LocOverallPublishStatusLookup" ma:readOnly="true" ma:showField="OverallPublishStatus" ma:web="1119c2e5-8fb9-4d5f-baf1-202c530f2c34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C39992D-5589-4A4E-8B38-02E0637E5C25}" ma:internalName="LocProcessedForHandoffsLookup" ma:readOnly="true" ma:showField="ProcessedForHandoffs" ma:web="1119c2e5-8fb9-4d5f-baf1-202c530f2c34">
      <xsd:simpleType>
        <xsd:restriction base="dms:Lookup"/>
      </xsd:simpleType>
    </xsd:element>
    <xsd:element name="LocProcessedForMarketsLookup" ma:index="82" nillable="true" ma:displayName="Loc Processed For Markets" ma:default="" ma:list="{BC39992D-5589-4A4E-8B38-02E0637E5C25}" ma:internalName="LocProcessedForMarketsLookup" ma:readOnly="true" ma:showField="ProcessedForMarkets" ma:web="1119c2e5-8fb9-4d5f-baf1-202c530f2c34">
      <xsd:simpleType>
        <xsd:restriction base="dms:Lookup"/>
      </xsd:simpleType>
    </xsd:element>
    <xsd:element name="LocPublishedDependentAssetsLookup" ma:index="83" nillable="true" ma:displayName="Loc Published Dependent Assets" ma:default="" ma:list="{BC39992D-5589-4A4E-8B38-02E0637E5C25}" ma:internalName="LocPublishedDependentAssetsLookup" ma:readOnly="true" ma:showField="PublishedDependentAssets" ma:web="1119c2e5-8fb9-4d5f-baf1-202c530f2c34">
      <xsd:simpleType>
        <xsd:restriction base="dms:Lookup"/>
      </xsd:simpleType>
    </xsd:element>
    <xsd:element name="LocPublishedLinkedAssetsLookup" ma:index="84" nillable="true" ma:displayName="Loc Published Linked Assets" ma:default="" ma:list="{BC39992D-5589-4A4E-8B38-02E0637E5C25}" ma:internalName="LocPublishedLinkedAssetsLookup" ma:readOnly="true" ma:showField="PublishedLinkedAssets" ma:web="1119c2e5-8fb9-4d5f-baf1-202c530f2c34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28ca5b26-415b-4822-b35b-d9a845b1b83b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388FC2BA-F530-4FF7-911A-621CAE6AFBD3}" ma:internalName="Markets" ma:readOnly="false" ma:showField="MarketName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4D83B164-8C00-474C-8363-38E0B8FF22E3}" ma:internalName="NumOfRatingsLookup" ma:readOnly="true" ma:showField="NumOfRatings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4D83B164-8C00-474C-8363-38E0B8FF22E3}" ma:internalName="PublishStatusLookup" ma:readOnly="false" ma:showField="PublishStatus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1c8e7b99-44ca-46c8-84b8-12cd8d7cf8ee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c59171da-55f1-4c8b-8421-0d1d3f99d741}" ma:internalName="TaxCatchAll" ma:showField="CatchAllData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c59171da-55f1-4c8b-8421-0d1d3f99d741}" ma:internalName="TaxCatchAllLabel" ma:readOnly="true" ma:showField="CatchAllDataLabel" ma:web="1119c2e5-8fb9-4d5f-baf1-202c530f2c3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182A0E-7F17-4A86-A7C5-8846F54E438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35F5358-D174-472F-A3D1-C1F5B703B1EC}">
  <ds:schemaRefs>
    <ds:schemaRef ds:uri="http://schemas.microsoft.com/office/2006/documentManagement/types"/>
    <ds:schemaRef ds:uri="http://www.w3.org/XML/1998/namespace"/>
    <ds:schemaRef ds:uri="1119c2e5-8fb9-4d5f-baf1-202c530f2c34"/>
    <ds:schemaRef ds:uri="http://purl.org/dc/dcmitype/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83E18038-C12B-4543-9068-FACE24F7791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119c2e5-8fb9-4d5f-baf1-202c530f2c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tf02895266</Template>
  <TotalTime>0</TotalTime>
  <Words>336</Words>
  <Application>Microsoft Office PowerPoint</Application>
  <PresentationFormat>ユーザー設定</PresentationFormat>
  <Paragraphs>34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tf02895266</vt:lpstr>
      <vt:lpstr>Agenda </vt:lpstr>
      <vt:lpstr>1. Cross-Regional &amp; Age Dialogue:                                       Questions for the Panel</vt:lpstr>
      <vt:lpstr>2. Brainstorming Session on SDGs:                                          How to Help Achieve?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2016-11-30T05:27:38Z</dcterms:created>
  <dcterms:modified xsi:type="dcterms:W3CDTF">2016-12-08T20:31:09Z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0x010100F6E1CA76AAD4564AAF106FC3CFA868360400186944AA932D8046A3B88E9B37BEBDF5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