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3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4" r:id="rId6"/>
    <p:sldMasterId id="2147483655" r:id="rId7"/>
    <p:sldMasterId id="2147483656" r:id="rId8"/>
    <p:sldMasterId id="2147483659" r:id="rId9"/>
    <p:sldMasterId id="2147483660" r:id="rId10"/>
    <p:sldMasterId id="2147483816" r:id="rId11"/>
    <p:sldMasterId id="2147484022" r:id="rId12"/>
    <p:sldMasterId id="2147484058" r:id="rId13"/>
    <p:sldMasterId id="2147484317" r:id="rId14"/>
  </p:sldMasterIdLst>
  <p:notesMasterIdLst>
    <p:notesMasterId r:id="rId38"/>
  </p:notesMasterIdLst>
  <p:handoutMasterIdLst>
    <p:handoutMasterId r:id="rId39"/>
  </p:handoutMasterIdLst>
  <p:sldIdLst>
    <p:sldId id="256" r:id="rId15"/>
    <p:sldId id="257" r:id="rId16"/>
    <p:sldId id="307" r:id="rId17"/>
    <p:sldId id="259" r:id="rId18"/>
    <p:sldId id="300" r:id="rId19"/>
    <p:sldId id="296" r:id="rId20"/>
    <p:sldId id="284" r:id="rId21"/>
    <p:sldId id="262" r:id="rId22"/>
    <p:sldId id="292" r:id="rId23"/>
    <p:sldId id="301" r:id="rId24"/>
    <p:sldId id="290" r:id="rId25"/>
    <p:sldId id="303" r:id="rId26"/>
    <p:sldId id="264" r:id="rId27"/>
    <p:sldId id="305" r:id="rId28"/>
    <p:sldId id="277" r:id="rId29"/>
    <p:sldId id="265" r:id="rId30"/>
    <p:sldId id="267" r:id="rId31"/>
    <p:sldId id="286" r:id="rId32"/>
    <p:sldId id="310" r:id="rId33"/>
    <p:sldId id="311" r:id="rId34"/>
    <p:sldId id="312" r:id="rId35"/>
    <p:sldId id="293" r:id="rId36"/>
    <p:sldId id="287" r:id="rId37"/>
  </p:sldIdLst>
  <p:sldSz cx="9144000" cy="6858000" type="screen4x3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Gill Sans MT" panose="020B0502020104020203" pitchFamily="34" charset="0"/>
        <a:ea typeface="Microsoft YaHei" panose="020B0503020204020204" pitchFamily="34" charset="-122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165"/>
    <a:srgbClr val="FF9900"/>
    <a:srgbClr val="006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BF6FB6-5171-4998-B0B3-A318782042C8}" v="104" dt="2023-09-26T14:41:10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 autoAdjust="0"/>
  </p:normalViewPr>
  <p:slideViewPr>
    <p:cSldViewPr>
      <p:cViewPr varScale="1">
        <p:scale>
          <a:sx n="78" d="100"/>
          <a:sy n="78" d="100"/>
        </p:scale>
        <p:origin x="912" y="6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405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5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 Lefferts" userId="90af3950b0cadd53" providerId="LiveId" clId="{7DBF6FB6-5171-4998-B0B3-A318782042C8}"/>
    <pc:docChg chg="undo redo custSel addSld delSld modSld sldOrd addMainMaster delMainMaster">
      <pc:chgData name="Marian Lefferts" userId="90af3950b0cadd53" providerId="LiveId" clId="{7DBF6FB6-5171-4998-B0B3-A318782042C8}" dt="2023-09-26T14:48:06.396" v="2088" actId="20577"/>
      <pc:docMkLst>
        <pc:docMk/>
      </pc:docMkLst>
      <pc:sldChg chg="del">
        <pc:chgData name="Marian Lefferts" userId="90af3950b0cadd53" providerId="LiveId" clId="{7DBF6FB6-5171-4998-B0B3-A318782042C8}" dt="2023-09-26T14:04:30.225" v="1516" actId="47"/>
        <pc:sldMkLst>
          <pc:docMk/>
          <pc:sldMk cId="2783093633" sldId="258"/>
        </pc:sldMkLst>
      </pc:sldChg>
      <pc:sldChg chg="modSp mod">
        <pc:chgData name="Marian Lefferts" userId="90af3950b0cadd53" providerId="LiveId" clId="{7DBF6FB6-5171-4998-B0B3-A318782042C8}" dt="2023-09-26T12:53:51.236" v="354" actId="6549"/>
        <pc:sldMkLst>
          <pc:docMk/>
          <pc:sldMk cId="0" sldId="259"/>
        </pc:sldMkLst>
        <pc:spChg chg="mod">
          <ac:chgData name="Marian Lefferts" userId="90af3950b0cadd53" providerId="LiveId" clId="{7DBF6FB6-5171-4998-B0B3-A318782042C8}" dt="2023-09-26T12:53:51.236" v="354" actId="6549"/>
          <ac:spMkLst>
            <pc:docMk/>
            <pc:sldMk cId="0" sldId="259"/>
            <ac:spMk id="69639" creationId="{592A9A2B-8418-42D2-AD8A-3E3540A953E1}"/>
          </ac:spMkLst>
        </pc:spChg>
      </pc:sldChg>
      <pc:sldChg chg="addSp modSp mod">
        <pc:chgData name="Marian Lefferts" userId="90af3950b0cadd53" providerId="LiveId" clId="{7DBF6FB6-5171-4998-B0B3-A318782042C8}" dt="2023-09-26T14:15:22.363" v="1632" actId="1076"/>
        <pc:sldMkLst>
          <pc:docMk/>
          <pc:sldMk cId="0" sldId="262"/>
        </pc:sldMkLst>
        <pc:spChg chg="add mod">
          <ac:chgData name="Marian Lefferts" userId="90af3950b0cadd53" providerId="LiveId" clId="{7DBF6FB6-5171-4998-B0B3-A318782042C8}" dt="2023-09-26T14:15:22.363" v="1632" actId="1076"/>
          <ac:spMkLst>
            <pc:docMk/>
            <pc:sldMk cId="0" sldId="262"/>
            <ac:spMk id="5" creationId="{F5E84953-2168-21DC-1978-1F4DE89604DB}"/>
          </ac:spMkLst>
        </pc:spChg>
      </pc:sldChg>
      <pc:sldChg chg="addSp delSp modSp mod delAnim">
        <pc:chgData name="Marian Lefferts" userId="90af3950b0cadd53" providerId="LiveId" clId="{7DBF6FB6-5171-4998-B0B3-A318782042C8}" dt="2023-09-26T14:14:02.871" v="1626" actId="1076"/>
        <pc:sldMkLst>
          <pc:docMk/>
          <pc:sldMk cId="0" sldId="264"/>
        </pc:sldMkLst>
        <pc:spChg chg="del">
          <ac:chgData name="Marian Lefferts" userId="90af3950b0cadd53" providerId="LiveId" clId="{7DBF6FB6-5171-4998-B0B3-A318782042C8}" dt="2023-09-26T14:05:06.486" v="1521" actId="478"/>
          <ac:spMkLst>
            <pc:docMk/>
            <pc:sldMk cId="0" sldId="264"/>
            <ac:spMk id="3" creationId="{5618922B-6839-4580-B143-5F6CDBD2505C}"/>
          </ac:spMkLst>
        </pc:spChg>
        <pc:spChg chg="add mod">
          <ac:chgData name="Marian Lefferts" userId="90af3950b0cadd53" providerId="LiveId" clId="{7DBF6FB6-5171-4998-B0B3-A318782042C8}" dt="2023-09-26T14:14:02.871" v="1626" actId="1076"/>
          <ac:spMkLst>
            <pc:docMk/>
            <pc:sldMk cId="0" sldId="264"/>
            <ac:spMk id="6" creationId="{F7746455-C148-46C1-2BC7-6AC81B7C335A}"/>
          </ac:spMkLst>
        </pc:spChg>
        <pc:picChg chg="del">
          <ac:chgData name="Marian Lefferts" userId="90af3950b0cadd53" providerId="LiveId" clId="{7DBF6FB6-5171-4998-B0B3-A318782042C8}" dt="2023-09-26T14:04:50.356" v="1520" actId="478"/>
          <ac:picMkLst>
            <pc:docMk/>
            <pc:sldMk cId="0" sldId="264"/>
            <ac:picMk id="2" creationId="{FDC3C3FD-23A0-402A-B101-A76F938E5820}"/>
          </ac:picMkLst>
        </pc:picChg>
        <pc:picChg chg="add mod">
          <ac:chgData name="Marian Lefferts" userId="90af3950b0cadd53" providerId="LiveId" clId="{7DBF6FB6-5171-4998-B0B3-A318782042C8}" dt="2023-09-26T14:13:16.456" v="1601" actId="1076"/>
          <ac:picMkLst>
            <pc:docMk/>
            <pc:sldMk cId="0" sldId="264"/>
            <ac:picMk id="5" creationId="{085A8AB3-94E7-F823-309C-64EA12A78467}"/>
          </ac:picMkLst>
        </pc:picChg>
      </pc:sldChg>
      <pc:sldChg chg="addSp delSp modSp mod modAnim">
        <pc:chgData name="Marian Lefferts" userId="90af3950b0cadd53" providerId="LiveId" clId="{7DBF6FB6-5171-4998-B0B3-A318782042C8}" dt="2023-09-26T14:10:40.296" v="1591"/>
        <pc:sldMkLst>
          <pc:docMk/>
          <pc:sldMk cId="0" sldId="265"/>
        </pc:sldMkLst>
        <pc:spChg chg="add mod">
          <ac:chgData name="Marian Lefferts" userId="90af3950b0cadd53" providerId="LiveId" clId="{7DBF6FB6-5171-4998-B0B3-A318782042C8}" dt="2023-09-26T14:09:59.952" v="1582" actId="1076"/>
          <ac:spMkLst>
            <pc:docMk/>
            <pc:sldMk cId="0" sldId="265"/>
            <ac:spMk id="4" creationId="{06E53A9F-F12C-614E-C9DC-4CF10062FD63}"/>
          </ac:spMkLst>
        </pc:spChg>
        <pc:picChg chg="add mod ord">
          <ac:chgData name="Marian Lefferts" userId="90af3950b0cadd53" providerId="LiveId" clId="{7DBF6FB6-5171-4998-B0B3-A318782042C8}" dt="2023-09-26T14:08:24.918" v="1533" actId="167"/>
          <ac:picMkLst>
            <pc:docMk/>
            <pc:sldMk cId="0" sldId="265"/>
            <ac:picMk id="3" creationId="{9FC0AEFE-584B-0976-C9A4-4204E493372B}"/>
          </ac:picMkLst>
        </pc:picChg>
        <pc:picChg chg="del">
          <ac:chgData name="Marian Lefferts" userId="90af3950b0cadd53" providerId="LiveId" clId="{7DBF6FB6-5171-4998-B0B3-A318782042C8}" dt="2023-09-26T14:05:47.150" v="1525" actId="478"/>
          <ac:picMkLst>
            <pc:docMk/>
            <pc:sldMk cId="0" sldId="265"/>
            <ac:picMk id="5" creationId="{E9BF50F9-9E5C-4EEB-9F7B-CB0CCD0943F5}"/>
          </ac:picMkLst>
        </pc:picChg>
        <pc:picChg chg="del">
          <ac:chgData name="Marian Lefferts" userId="90af3950b0cadd53" providerId="LiveId" clId="{7DBF6FB6-5171-4998-B0B3-A318782042C8}" dt="2023-09-26T14:05:48.145" v="1526" actId="478"/>
          <ac:picMkLst>
            <pc:docMk/>
            <pc:sldMk cId="0" sldId="265"/>
            <ac:picMk id="8" creationId="{A185B38B-FEBA-445E-8E50-EA3E7145F0A6}"/>
          </ac:picMkLst>
        </pc:picChg>
        <pc:picChg chg="mod">
          <ac:chgData name="Marian Lefferts" userId="90af3950b0cadd53" providerId="LiveId" clId="{7DBF6FB6-5171-4998-B0B3-A318782042C8}" dt="2023-09-26T14:08:40.630" v="1541" actId="1076"/>
          <ac:picMkLst>
            <pc:docMk/>
            <pc:sldMk cId="0" sldId="265"/>
            <ac:picMk id="84994" creationId="{BA83957B-02D9-488A-9A23-22561B513147}"/>
          </ac:picMkLst>
        </pc:picChg>
        <pc:picChg chg="mod">
          <ac:chgData name="Marian Lefferts" userId="90af3950b0cadd53" providerId="LiveId" clId="{7DBF6FB6-5171-4998-B0B3-A318782042C8}" dt="2023-09-26T14:08:43.189" v="1542" actId="1076"/>
          <ac:picMkLst>
            <pc:docMk/>
            <pc:sldMk cId="0" sldId="265"/>
            <ac:picMk id="84995" creationId="{15909E1D-0E6B-4414-B1E5-3B7591C79E8A}"/>
          </ac:picMkLst>
        </pc:picChg>
        <pc:picChg chg="mod">
          <ac:chgData name="Marian Lefferts" userId="90af3950b0cadd53" providerId="LiveId" clId="{7DBF6FB6-5171-4998-B0B3-A318782042C8}" dt="2023-09-26T14:08:44.840" v="1543" actId="1076"/>
          <ac:picMkLst>
            <pc:docMk/>
            <pc:sldMk cId="0" sldId="265"/>
            <ac:picMk id="84996" creationId="{447C1230-7A85-4194-A315-D798B6F2385F}"/>
          </ac:picMkLst>
        </pc:picChg>
        <pc:picChg chg="mod">
          <ac:chgData name="Marian Lefferts" userId="90af3950b0cadd53" providerId="LiveId" clId="{7DBF6FB6-5171-4998-B0B3-A318782042C8}" dt="2023-09-26T14:08:52.389" v="1544" actId="1076"/>
          <ac:picMkLst>
            <pc:docMk/>
            <pc:sldMk cId="0" sldId="265"/>
            <ac:picMk id="84998" creationId="{E5F7E9A1-AE98-4151-9ABE-C9DC3313C595}"/>
          </ac:picMkLst>
        </pc:picChg>
        <pc:picChg chg="del">
          <ac:chgData name="Marian Lefferts" userId="90af3950b0cadd53" providerId="LiveId" clId="{7DBF6FB6-5171-4998-B0B3-A318782042C8}" dt="2023-09-26T14:05:44.832" v="1524" actId="478"/>
          <ac:picMkLst>
            <pc:docMk/>
            <pc:sldMk cId="0" sldId="265"/>
            <ac:picMk id="85000" creationId="{899F038F-7BBF-4763-A2FD-8EC7C3A4C4A2}"/>
          </ac:picMkLst>
        </pc:picChg>
      </pc:sldChg>
      <pc:sldChg chg="addSp delSp modSp mod modAnim">
        <pc:chgData name="Marian Lefferts" userId="90af3950b0cadd53" providerId="LiveId" clId="{7DBF6FB6-5171-4998-B0B3-A318782042C8}" dt="2023-09-26T14:37:53.410" v="1707" actId="14100"/>
        <pc:sldMkLst>
          <pc:docMk/>
          <pc:sldMk cId="0" sldId="267"/>
        </pc:sldMkLst>
        <pc:spChg chg="add mod ord">
          <ac:chgData name="Marian Lefferts" userId="90af3950b0cadd53" providerId="LiveId" clId="{7DBF6FB6-5171-4998-B0B3-A318782042C8}" dt="2023-09-26T14:31:34.592" v="1699" actId="166"/>
          <ac:spMkLst>
            <pc:docMk/>
            <pc:sldMk cId="0" sldId="267"/>
            <ac:spMk id="5" creationId="{C56984EB-42F1-D674-E1BD-40F77E555989}"/>
          </ac:spMkLst>
        </pc:spChg>
        <pc:grpChg chg="del">
          <ac:chgData name="Marian Lefferts" userId="90af3950b0cadd53" providerId="LiveId" clId="{7DBF6FB6-5171-4998-B0B3-A318782042C8}" dt="2023-09-26T14:23:30.947" v="1656" actId="478"/>
          <ac:grpSpMkLst>
            <pc:docMk/>
            <pc:sldMk cId="0" sldId="267"/>
            <ac:grpSpMk id="3" creationId="{CC9CE0C2-E68F-4669-9DA7-C9A650A1E00E}"/>
          </ac:grpSpMkLst>
        </pc:grpChg>
        <pc:picChg chg="add mod ord">
          <ac:chgData name="Marian Lefferts" userId="90af3950b0cadd53" providerId="LiveId" clId="{7DBF6FB6-5171-4998-B0B3-A318782042C8}" dt="2023-09-26T14:31:42.248" v="1701" actId="1076"/>
          <ac:picMkLst>
            <pc:docMk/>
            <pc:sldMk cId="0" sldId="267"/>
            <ac:picMk id="4" creationId="{C3DC1063-EEF6-83E3-C212-8F5CC5C5E972}"/>
          </ac:picMkLst>
        </pc:picChg>
        <pc:picChg chg="add mod">
          <ac:chgData name="Marian Lefferts" userId="90af3950b0cadd53" providerId="LiveId" clId="{7DBF6FB6-5171-4998-B0B3-A318782042C8}" dt="2023-09-26T14:37:53.410" v="1707" actId="14100"/>
          <ac:picMkLst>
            <pc:docMk/>
            <pc:sldMk cId="0" sldId="267"/>
            <ac:picMk id="7" creationId="{06B40648-77AB-3D00-BE12-D1582AF18600}"/>
          </ac:picMkLst>
        </pc:picChg>
      </pc:sldChg>
      <pc:sldChg chg="modSp mod ord">
        <pc:chgData name="Marian Lefferts" userId="90af3950b0cadd53" providerId="LiveId" clId="{7DBF6FB6-5171-4998-B0B3-A318782042C8}" dt="2023-09-26T14:05:30.987" v="1523"/>
        <pc:sldMkLst>
          <pc:docMk/>
          <pc:sldMk cId="0" sldId="277"/>
        </pc:sldMkLst>
        <pc:spChg chg="mod">
          <ac:chgData name="Marian Lefferts" userId="90af3950b0cadd53" providerId="LiveId" clId="{7DBF6FB6-5171-4998-B0B3-A318782042C8}" dt="2023-09-26T14:04:10.369" v="1514" actId="20577"/>
          <ac:spMkLst>
            <pc:docMk/>
            <pc:sldMk cId="0" sldId="277"/>
            <ac:spMk id="82946" creationId="{B21AB916-55DF-41F2-9FD8-7F3CE903C868}"/>
          </ac:spMkLst>
        </pc:spChg>
      </pc:sldChg>
      <pc:sldChg chg="del">
        <pc:chgData name="Marian Lefferts" userId="90af3950b0cadd53" providerId="LiveId" clId="{7DBF6FB6-5171-4998-B0B3-A318782042C8}" dt="2023-09-26T13:33:57.634" v="1180" actId="47"/>
        <pc:sldMkLst>
          <pc:docMk/>
          <pc:sldMk cId="0" sldId="283"/>
        </pc:sldMkLst>
      </pc:sldChg>
      <pc:sldChg chg="modSp mod">
        <pc:chgData name="Marian Lefferts" userId="90af3950b0cadd53" providerId="LiveId" clId="{7DBF6FB6-5171-4998-B0B3-A318782042C8}" dt="2023-09-26T12:58:17.529" v="397" actId="20577"/>
        <pc:sldMkLst>
          <pc:docMk/>
          <pc:sldMk cId="0" sldId="284"/>
        </pc:sldMkLst>
        <pc:spChg chg="mod">
          <ac:chgData name="Marian Lefferts" userId="90af3950b0cadd53" providerId="LiveId" clId="{7DBF6FB6-5171-4998-B0B3-A318782042C8}" dt="2023-09-26T12:58:17.529" v="397" actId="20577"/>
          <ac:spMkLst>
            <pc:docMk/>
            <pc:sldMk cId="0" sldId="284"/>
            <ac:spMk id="74755" creationId="{81069B4D-6C75-4E0A-8E4D-CBB7E8A23124}"/>
          </ac:spMkLst>
        </pc:spChg>
      </pc:sldChg>
      <pc:sldChg chg="delSp modSp mod">
        <pc:chgData name="Marian Lefferts" userId="90af3950b0cadd53" providerId="LiveId" clId="{7DBF6FB6-5171-4998-B0B3-A318782042C8}" dt="2023-09-26T14:41:10.836" v="1859" actId="478"/>
        <pc:sldMkLst>
          <pc:docMk/>
          <pc:sldMk cId="0" sldId="287"/>
        </pc:sldMkLst>
        <pc:spChg chg="mod">
          <ac:chgData name="Marian Lefferts" userId="90af3950b0cadd53" providerId="LiveId" clId="{7DBF6FB6-5171-4998-B0B3-A318782042C8}" dt="2023-09-26T14:41:07.239" v="1858" actId="6549"/>
          <ac:spMkLst>
            <pc:docMk/>
            <pc:sldMk cId="0" sldId="287"/>
            <ac:spMk id="88067" creationId="{77909787-E98F-435D-8803-5AF9B90C46D3}"/>
          </ac:spMkLst>
        </pc:spChg>
        <pc:picChg chg="del">
          <ac:chgData name="Marian Lefferts" userId="90af3950b0cadd53" providerId="LiveId" clId="{7DBF6FB6-5171-4998-B0B3-A318782042C8}" dt="2023-09-26T14:41:10.836" v="1859" actId="478"/>
          <ac:picMkLst>
            <pc:docMk/>
            <pc:sldMk cId="0" sldId="287"/>
            <ac:picMk id="88068" creationId="{D908069C-A5C9-4B9D-92E2-E631BE729236}"/>
          </ac:picMkLst>
        </pc:picChg>
      </pc:sldChg>
      <pc:sldChg chg="addSp delSp modSp mod modAnim">
        <pc:chgData name="Marian Lefferts" userId="90af3950b0cadd53" providerId="LiveId" clId="{7DBF6FB6-5171-4998-B0B3-A318782042C8}" dt="2023-09-26T14:16:15.348" v="1637" actId="1076"/>
        <pc:sldMkLst>
          <pc:docMk/>
          <pc:sldMk cId="0" sldId="290"/>
        </pc:sldMkLst>
        <pc:spChg chg="add mod">
          <ac:chgData name="Marian Lefferts" userId="90af3950b0cadd53" providerId="LiveId" clId="{7DBF6FB6-5171-4998-B0B3-A318782042C8}" dt="2023-09-26T13:31:49.415" v="1169" actId="1076"/>
          <ac:spMkLst>
            <pc:docMk/>
            <pc:sldMk cId="0" sldId="290"/>
            <ac:spMk id="5" creationId="{5533933B-523E-BBC1-26FE-EA35CE28AD28}"/>
          </ac:spMkLst>
        </pc:spChg>
        <pc:spChg chg="add mod">
          <ac:chgData name="Marian Lefferts" userId="90af3950b0cadd53" providerId="LiveId" clId="{7DBF6FB6-5171-4998-B0B3-A318782042C8}" dt="2023-09-26T14:16:15.348" v="1637" actId="1076"/>
          <ac:spMkLst>
            <pc:docMk/>
            <pc:sldMk cId="0" sldId="290"/>
            <ac:spMk id="8" creationId="{F9E5129E-42F2-5C80-4738-4F426CE4DD1C}"/>
          </ac:spMkLst>
        </pc:spChg>
        <pc:picChg chg="add mod">
          <ac:chgData name="Marian Lefferts" userId="90af3950b0cadd53" providerId="LiveId" clId="{7DBF6FB6-5171-4998-B0B3-A318782042C8}" dt="2023-09-26T13:33:20.439" v="1174" actId="1076"/>
          <ac:picMkLst>
            <pc:docMk/>
            <pc:sldMk cId="0" sldId="290"/>
            <ac:picMk id="3" creationId="{977C09A2-22C9-BDAD-7423-1E1AEC6C8023}"/>
          </ac:picMkLst>
        </pc:picChg>
        <pc:picChg chg="del">
          <ac:chgData name="Marian Lefferts" userId="90af3950b0cadd53" providerId="LiveId" clId="{7DBF6FB6-5171-4998-B0B3-A318782042C8}" dt="2023-09-26T13:33:28.182" v="1178" actId="478"/>
          <ac:picMkLst>
            <pc:docMk/>
            <pc:sldMk cId="0" sldId="290"/>
            <ac:picMk id="4" creationId="{F09A66AB-701B-4460-A7D2-FD7B67CC083A}"/>
          </ac:picMkLst>
        </pc:picChg>
        <pc:picChg chg="mod ord">
          <ac:chgData name="Marian Lefferts" userId="90af3950b0cadd53" providerId="LiveId" clId="{7DBF6FB6-5171-4998-B0B3-A318782042C8}" dt="2023-09-26T13:33:35.440" v="1179" actId="1076"/>
          <ac:picMkLst>
            <pc:docMk/>
            <pc:sldMk cId="0" sldId="290"/>
            <ac:picMk id="6" creationId="{3F394636-233C-424A-A4C7-051273EF3DD8}"/>
          </ac:picMkLst>
        </pc:picChg>
        <pc:picChg chg="add del">
          <ac:chgData name="Marian Lefferts" userId="90af3950b0cadd53" providerId="LiveId" clId="{7DBF6FB6-5171-4998-B0B3-A318782042C8}" dt="2023-09-26T13:18:36.707" v="1036" actId="21"/>
          <ac:picMkLst>
            <pc:docMk/>
            <pc:sldMk cId="0" sldId="290"/>
            <ac:picMk id="65541" creationId="{F60261E0-9D93-4A71-B4F7-F949C3507035}"/>
          </ac:picMkLst>
        </pc:picChg>
        <pc:picChg chg="add del">
          <ac:chgData name="Marian Lefferts" userId="90af3950b0cadd53" providerId="LiveId" clId="{7DBF6FB6-5171-4998-B0B3-A318782042C8}" dt="2023-09-26T13:19:47.341" v="1055" actId="21"/>
          <ac:picMkLst>
            <pc:docMk/>
            <pc:sldMk cId="0" sldId="290"/>
            <ac:picMk id="65542" creationId="{FD6BEB8C-1F32-4A87-8FB6-D516CCDA8513}"/>
          </ac:picMkLst>
        </pc:picChg>
        <pc:picChg chg="add del">
          <ac:chgData name="Marian Lefferts" userId="90af3950b0cadd53" providerId="LiveId" clId="{7DBF6FB6-5171-4998-B0B3-A318782042C8}" dt="2023-09-26T13:21:26.575" v="1072" actId="478"/>
          <ac:picMkLst>
            <pc:docMk/>
            <pc:sldMk cId="0" sldId="290"/>
            <ac:picMk id="65543" creationId="{A0EEC171-4515-4CFC-8A1F-EE952A16E3EF}"/>
          </ac:picMkLst>
        </pc:picChg>
        <pc:picChg chg="add del">
          <ac:chgData name="Marian Lefferts" userId="90af3950b0cadd53" providerId="LiveId" clId="{7DBF6FB6-5171-4998-B0B3-A318782042C8}" dt="2023-09-26T13:21:31.274" v="1073" actId="21"/>
          <ac:picMkLst>
            <pc:docMk/>
            <pc:sldMk cId="0" sldId="290"/>
            <ac:picMk id="65547" creationId="{5F6B0231-AC99-472B-B791-8D018F0E69E6}"/>
          </ac:picMkLst>
        </pc:picChg>
        <pc:picChg chg="add del">
          <ac:chgData name="Marian Lefferts" userId="90af3950b0cadd53" providerId="LiveId" clId="{7DBF6FB6-5171-4998-B0B3-A318782042C8}" dt="2023-09-26T13:20:06.782" v="1060" actId="21"/>
          <ac:picMkLst>
            <pc:docMk/>
            <pc:sldMk cId="0" sldId="290"/>
            <ac:picMk id="65548" creationId="{AA982A62-AB01-4FDA-8147-3638F6DA98D5}"/>
          </ac:picMkLst>
        </pc:picChg>
        <pc:picChg chg="add del">
          <ac:chgData name="Marian Lefferts" userId="90af3950b0cadd53" providerId="LiveId" clId="{7DBF6FB6-5171-4998-B0B3-A318782042C8}" dt="2023-09-26T13:20:42.674" v="1065" actId="21"/>
          <ac:picMkLst>
            <pc:docMk/>
            <pc:sldMk cId="0" sldId="290"/>
            <ac:picMk id="65549" creationId="{A2612535-67FA-445B-A57C-69BF860527AD}"/>
          </ac:picMkLst>
        </pc:picChg>
        <pc:picChg chg="add del mod">
          <ac:chgData name="Marian Lefferts" userId="90af3950b0cadd53" providerId="LiveId" clId="{7DBF6FB6-5171-4998-B0B3-A318782042C8}" dt="2023-09-26T13:24:53.292" v="1108" actId="478"/>
          <ac:picMkLst>
            <pc:docMk/>
            <pc:sldMk cId="0" sldId="290"/>
            <ac:picMk id="65550" creationId="{D26D3B62-4699-496A-ACBB-B5F159A470C9}"/>
          </ac:picMkLst>
        </pc:picChg>
        <pc:picChg chg="add del">
          <ac:chgData name="Marian Lefferts" userId="90af3950b0cadd53" providerId="LiveId" clId="{7DBF6FB6-5171-4998-B0B3-A318782042C8}" dt="2023-09-26T13:20:57.233" v="1068" actId="21"/>
          <ac:picMkLst>
            <pc:docMk/>
            <pc:sldMk cId="0" sldId="290"/>
            <ac:picMk id="65551" creationId="{22788318-8570-4188-A966-FFC8AAAE8C50}"/>
          </ac:picMkLst>
        </pc:picChg>
        <pc:picChg chg="add del">
          <ac:chgData name="Marian Lefferts" userId="90af3950b0cadd53" providerId="LiveId" clId="{7DBF6FB6-5171-4998-B0B3-A318782042C8}" dt="2023-09-26T13:19:55.580" v="1057" actId="21"/>
          <ac:picMkLst>
            <pc:docMk/>
            <pc:sldMk cId="0" sldId="290"/>
            <ac:picMk id="65552" creationId="{EA40657F-A99C-4CF2-A2F5-B0199E8B3D2B}"/>
          </ac:picMkLst>
        </pc:picChg>
        <pc:picChg chg="del">
          <ac:chgData name="Marian Lefferts" userId="90af3950b0cadd53" providerId="LiveId" clId="{7DBF6FB6-5171-4998-B0B3-A318782042C8}" dt="2023-09-26T13:33:26.656" v="1176" actId="478"/>
          <ac:picMkLst>
            <pc:docMk/>
            <pc:sldMk cId="0" sldId="290"/>
            <ac:picMk id="65553" creationId="{94079194-CAA8-4432-83B0-F85589A39926}"/>
          </ac:picMkLst>
        </pc:picChg>
        <pc:picChg chg="del mod">
          <ac:chgData name="Marian Lefferts" userId="90af3950b0cadd53" providerId="LiveId" clId="{7DBF6FB6-5171-4998-B0B3-A318782042C8}" dt="2023-09-26T13:25:19.811" v="1113" actId="478"/>
          <ac:picMkLst>
            <pc:docMk/>
            <pc:sldMk cId="0" sldId="290"/>
            <ac:picMk id="65554" creationId="{14D9583D-45CC-4F9A-BBFD-31008DD4815F}"/>
          </ac:picMkLst>
        </pc:picChg>
        <pc:picChg chg="del">
          <ac:chgData name="Marian Lefferts" userId="90af3950b0cadd53" providerId="LiveId" clId="{7DBF6FB6-5171-4998-B0B3-A318782042C8}" dt="2023-09-26T13:25:17.741" v="1111" actId="478"/>
          <ac:picMkLst>
            <pc:docMk/>
            <pc:sldMk cId="0" sldId="290"/>
            <ac:picMk id="65555" creationId="{5572FB9C-1D27-4B63-BE2E-88BFBF4A92C9}"/>
          </ac:picMkLst>
        </pc:picChg>
        <pc:picChg chg="del">
          <ac:chgData name="Marian Lefferts" userId="90af3950b0cadd53" providerId="LiveId" clId="{7DBF6FB6-5171-4998-B0B3-A318782042C8}" dt="2023-09-26T13:33:27.485" v="1177" actId="478"/>
          <ac:picMkLst>
            <pc:docMk/>
            <pc:sldMk cId="0" sldId="290"/>
            <ac:picMk id="65556" creationId="{73F63995-E1B9-45AA-A46B-42561C2055F0}"/>
          </ac:picMkLst>
        </pc:picChg>
        <pc:picChg chg="del">
          <ac:chgData name="Marian Lefferts" userId="90af3950b0cadd53" providerId="LiveId" clId="{7DBF6FB6-5171-4998-B0B3-A318782042C8}" dt="2023-09-26T13:22:14.692" v="1080" actId="21"/>
          <ac:picMkLst>
            <pc:docMk/>
            <pc:sldMk cId="0" sldId="290"/>
            <ac:picMk id="65558" creationId="{FE42BB60-2D97-4640-8E15-A56777FEA0BF}"/>
          </ac:picMkLst>
        </pc:picChg>
        <pc:picChg chg="add del">
          <ac:chgData name="Marian Lefferts" userId="90af3950b0cadd53" providerId="LiveId" clId="{7DBF6FB6-5171-4998-B0B3-A318782042C8}" dt="2023-09-26T13:24:53.967" v="1109" actId="478"/>
          <ac:picMkLst>
            <pc:docMk/>
            <pc:sldMk cId="0" sldId="290"/>
            <ac:picMk id="65559" creationId="{D630545B-4199-4AF0-85DD-9C6CAF8DE52C}"/>
          </ac:picMkLst>
        </pc:picChg>
      </pc:sldChg>
      <pc:sldChg chg="modSp del mod">
        <pc:chgData name="Marian Lefferts" userId="90af3950b0cadd53" providerId="LiveId" clId="{7DBF6FB6-5171-4998-B0B3-A318782042C8}" dt="2023-09-26T14:38:12.981" v="1708" actId="47"/>
        <pc:sldMkLst>
          <pc:docMk/>
          <pc:sldMk cId="55303624" sldId="291"/>
        </pc:sldMkLst>
        <pc:spChg chg="mod">
          <ac:chgData name="Marian Lefferts" userId="90af3950b0cadd53" providerId="LiveId" clId="{7DBF6FB6-5171-4998-B0B3-A318782042C8}" dt="2023-09-26T14:32:38.023" v="1703" actId="6549"/>
          <ac:spMkLst>
            <pc:docMk/>
            <pc:sldMk cId="55303624" sldId="291"/>
            <ac:spMk id="3" creationId="{BFE2AE76-C23D-464E-9F19-3DB48AD922B4}"/>
          </ac:spMkLst>
        </pc:spChg>
      </pc:sldChg>
      <pc:sldChg chg="addSp delSp modSp mod delAnim modAnim">
        <pc:chgData name="Marian Lefferts" userId="90af3950b0cadd53" providerId="LiveId" clId="{7DBF6FB6-5171-4998-B0B3-A318782042C8}" dt="2023-09-26T13:58:23.635" v="1437"/>
        <pc:sldMkLst>
          <pc:docMk/>
          <pc:sldMk cId="1175316991" sldId="292"/>
        </pc:sldMkLst>
        <pc:spChg chg="del">
          <ac:chgData name="Marian Lefferts" userId="90af3950b0cadd53" providerId="LiveId" clId="{7DBF6FB6-5171-4998-B0B3-A318782042C8}" dt="2023-09-26T13:34:09.341" v="1181" actId="478"/>
          <ac:spMkLst>
            <pc:docMk/>
            <pc:sldMk cId="1175316991" sldId="292"/>
            <ac:spMk id="3" creationId="{D8A68E3E-AA70-4D28-AF1B-D425C82F87B3}"/>
          </ac:spMkLst>
        </pc:spChg>
        <pc:spChg chg="add mod">
          <ac:chgData name="Marian Lefferts" userId="90af3950b0cadd53" providerId="LiveId" clId="{7DBF6FB6-5171-4998-B0B3-A318782042C8}" dt="2023-09-26T13:58:15.660" v="1436" actId="113"/>
          <ac:spMkLst>
            <pc:docMk/>
            <pc:sldMk cId="1175316991" sldId="292"/>
            <ac:spMk id="5" creationId="{0AD76B21-8647-CFC8-29B5-2DE1C337910D}"/>
          </ac:spMkLst>
        </pc:spChg>
      </pc:sldChg>
      <pc:sldChg chg="modSp mod ord">
        <pc:chgData name="Marian Lefferts" userId="90af3950b0cadd53" providerId="LiveId" clId="{7DBF6FB6-5171-4998-B0B3-A318782042C8}" dt="2023-09-26T14:46:34.602" v="2083" actId="6549"/>
        <pc:sldMkLst>
          <pc:docMk/>
          <pc:sldMk cId="4100730865" sldId="293"/>
        </pc:sldMkLst>
        <pc:spChg chg="mod">
          <ac:chgData name="Marian Lefferts" userId="90af3950b0cadd53" providerId="LiveId" clId="{7DBF6FB6-5171-4998-B0B3-A318782042C8}" dt="2023-09-26T14:46:34.602" v="2083" actId="6549"/>
          <ac:spMkLst>
            <pc:docMk/>
            <pc:sldMk cId="4100730865" sldId="293"/>
            <ac:spMk id="3" creationId="{AA00BD1F-C709-4817-BC12-AC9B0A14F1FA}"/>
          </ac:spMkLst>
        </pc:spChg>
      </pc:sldChg>
      <pc:sldChg chg="del">
        <pc:chgData name="Marian Lefferts" userId="90af3950b0cadd53" providerId="LiveId" clId="{7DBF6FB6-5171-4998-B0B3-A318782042C8}" dt="2023-09-26T13:00:55.781" v="468" actId="47"/>
        <pc:sldMkLst>
          <pc:docMk/>
          <pc:sldMk cId="1334728261" sldId="294"/>
        </pc:sldMkLst>
      </pc:sldChg>
      <pc:sldChg chg="del">
        <pc:chgData name="Marian Lefferts" userId="90af3950b0cadd53" providerId="LiveId" clId="{7DBF6FB6-5171-4998-B0B3-A318782042C8}" dt="2023-09-26T13:01:09.718" v="469" actId="47"/>
        <pc:sldMkLst>
          <pc:docMk/>
          <pc:sldMk cId="1537496936" sldId="295"/>
        </pc:sldMkLst>
      </pc:sldChg>
      <pc:sldChg chg="modSp mod ord">
        <pc:chgData name="Marian Lefferts" userId="90af3950b0cadd53" providerId="LiveId" clId="{7DBF6FB6-5171-4998-B0B3-A318782042C8}" dt="2023-09-26T13:01:52.866" v="471"/>
        <pc:sldMkLst>
          <pc:docMk/>
          <pc:sldMk cId="1100866409" sldId="296"/>
        </pc:sldMkLst>
        <pc:spChg chg="mod">
          <ac:chgData name="Marian Lefferts" userId="90af3950b0cadd53" providerId="LiveId" clId="{7DBF6FB6-5171-4998-B0B3-A318782042C8}" dt="2023-09-26T12:59:55.609" v="422" actId="6549"/>
          <ac:spMkLst>
            <pc:docMk/>
            <pc:sldMk cId="1100866409" sldId="296"/>
            <ac:spMk id="2" creationId="{085061E1-D649-4C0F-9EA4-31FD340997CF}"/>
          </ac:spMkLst>
        </pc:spChg>
        <pc:spChg chg="mod">
          <ac:chgData name="Marian Lefferts" userId="90af3950b0cadd53" providerId="LiveId" clId="{7DBF6FB6-5171-4998-B0B3-A318782042C8}" dt="2023-09-26T13:00:35.160" v="467" actId="20577"/>
          <ac:spMkLst>
            <pc:docMk/>
            <pc:sldMk cId="1100866409" sldId="296"/>
            <ac:spMk id="3" creationId="{8A57988E-43EE-458C-8811-CF3D694D9E15}"/>
          </ac:spMkLst>
        </pc:spChg>
      </pc:sldChg>
      <pc:sldChg chg="del">
        <pc:chgData name="Marian Lefferts" userId="90af3950b0cadd53" providerId="LiveId" clId="{7DBF6FB6-5171-4998-B0B3-A318782042C8}" dt="2023-09-26T14:32:18.714" v="1702" actId="47"/>
        <pc:sldMkLst>
          <pc:docMk/>
          <pc:sldMk cId="2500980113" sldId="298"/>
        </pc:sldMkLst>
      </pc:sldChg>
      <pc:sldChg chg="modSp mod">
        <pc:chgData name="Marian Lefferts" userId="90af3950b0cadd53" providerId="LiveId" clId="{7DBF6FB6-5171-4998-B0B3-A318782042C8}" dt="2023-09-26T14:48:06.396" v="2088" actId="20577"/>
        <pc:sldMkLst>
          <pc:docMk/>
          <pc:sldMk cId="1836601702" sldId="300"/>
        </pc:sldMkLst>
        <pc:spChg chg="mod">
          <ac:chgData name="Marian Lefferts" userId="90af3950b0cadd53" providerId="LiveId" clId="{7DBF6FB6-5171-4998-B0B3-A318782042C8}" dt="2023-09-26T14:48:06.396" v="2088" actId="20577"/>
          <ac:spMkLst>
            <pc:docMk/>
            <pc:sldMk cId="1836601702" sldId="300"/>
            <ac:spMk id="3" creationId="{84B2EA5F-A814-40BF-B256-525E86A201AD}"/>
          </ac:spMkLst>
        </pc:spChg>
      </pc:sldChg>
      <pc:sldChg chg="addSp delSp modSp mod modClrScheme modAnim chgLayout">
        <pc:chgData name="Marian Lefferts" userId="90af3950b0cadd53" providerId="LiveId" clId="{7DBF6FB6-5171-4998-B0B3-A318782042C8}" dt="2023-09-26T13:59:59.200" v="1438"/>
        <pc:sldMkLst>
          <pc:docMk/>
          <pc:sldMk cId="106525057" sldId="303"/>
        </pc:sldMkLst>
        <pc:spChg chg="mod ord">
          <ac:chgData name="Marian Lefferts" userId="90af3950b0cadd53" providerId="LiveId" clId="{7DBF6FB6-5171-4998-B0B3-A318782042C8}" dt="2023-09-26T13:18:19.594" v="1033" actId="700"/>
          <ac:spMkLst>
            <pc:docMk/>
            <pc:sldMk cId="106525057" sldId="303"/>
            <ac:spMk id="2" creationId="{483E78CB-0A12-48BF-A58A-A22A3F47A5A4}"/>
          </ac:spMkLst>
        </pc:spChg>
        <pc:spChg chg="add del mod ord">
          <ac:chgData name="Marian Lefferts" userId="90af3950b0cadd53" providerId="LiveId" clId="{7DBF6FB6-5171-4998-B0B3-A318782042C8}" dt="2023-09-26T13:18:19.594" v="1033" actId="700"/>
          <ac:spMkLst>
            <pc:docMk/>
            <pc:sldMk cId="106525057" sldId="303"/>
            <ac:spMk id="3" creationId="{16B65C83-DB34-3AD0-1EBC-AE7C642FB3C9}"/>
          </ac:spMkLst>
        </pc:spChg>
        <pc:spChg chg="add del mod ord">
          <ac:chgData name="Marian Lefferts" userId="90af3950b0cadd53" providerId="LiveId" clId="{7DBF6FB6-5171-4998-B0B3-A318782042C8}" dt="2023-09-26T13:18:19.594" v="1033" actId="700"/>
          <ac:spMkLst>
            <pc:docMk/>
            <pc:sldMk cId="106525057" sldId="303"/>
            <ac:spMk id="4" creationId="{347F0D0D-386D-EF3A-0DF9-1087C544A7D3}"/>
          </ac:spMkLst>
        </pc:spChg>
        <pc:spChg chg="mod">
          <ac:chgData name="Marian Lefferts" userId="90af3950b0cadd53" providerId="LiveId" clId="{7DBF6FB6-5171-4998-B0B3-A318782042C8}" dt="2023-09-26T13:23:07.526" v="1090" actId="12"/>
          <ac:spMkLst>
            <pc:docMk/>
            <pc:sldMk cId="106525057" sldId="303"/>
            <ac:spMk id="5" creationId="{0182C704-8D08-44FC-9AF3-A00A75D534BA}"/>
          </ac:spMkLst>
        </pc:spChg>
        <pc:spChg chg="add del mod ord">
          <ac:chgData name="Marian Lefferts" userId="90af3950b0cadd53" providerId="LiveId" clId="{7DBF6FB6-5171-4998-B0B3-A318782042C8}" dt="2023-09-26T13:18:19.594" v="1033" actId="700"/>
          <ac:spMkLst>
            <pc:docMk/>
            <pc:sldMk cId="106525057" sldId="303"/>
            <ac:spMk id="7" creationId="{8124FDC7-21F4-EFBA-44E9-D82841F26FF4}"/>
          </ac:spMkLst>
        </pc:spChg>
        <pc:picChg chg="mod">
          <ac:chgData name="Marian Lefferts" userId="90af3950b0cadd53" providerId="LiveId" clId="{7DBF6FB6-5171-4998-B0B3-A318782042C8}" dt="2023-09-26T13:22:51.469" v="1088" actId="1076"/>
          <ac:picMkLst>
            <pc:docMk/>
            <pc:sldMk cId="106525057" sldId="303"/>
            <ac:picMk id="6" creationId="{4CCA5F25-CE90-426A-A25E-948D90188A44}"/>
          </ac:picMkLst>
        </pc:picChg>
        <pc:picChg chg="add mod">
          <ac:chgData name="Marian Lefferts" userId="90af3950b0cadd53" providerId="LiveId" clId="{7DBF6FB6-5171-4998-B0B3-A318782042C8}" dt="2023-09-26T13:19:41.705" v="1054" actId="1076"/>
          <ac:picMkLst>
            <pc:docMk/>
            <pc:sldMk cId="106525057" sldId="303"/>
            <ac:picMk id="8" creationId="{A567A6D4-8C82-5A6D-16FC-F31CE2BEF8BE}"/>
          </ac:picMkLst>
        </pc:picChg>
        <pc:picChg chg="add del mod">
          <ac:chgData name="Marian Lefferts" userId="90af3950b0cadd53" providerId="LiveId" clId="{7DBF6FB6-5171-4998-B0B3-A318782042C8}" dt="2023-09-26T13:19:37.876" v="1051"/>
          <ac:picMkLst>
            <pc:docMk/>
            <pc:sldMk cId="106525057" sldId="303"/>
            <ac:picMk id="9" creationId="{E8E319BC-CCBE-7695-AF2A-DBD00BA1E482}"/>
          </ac:picMkLst>
        </pc:picChg>
        <pc:picChg chg="add del mod">
          <ac:chgData name="Marian Lefferts" userId="90af3950b0cadd53" providerId="LiveId" clId="{7DBF6FB6-5171-4998-B0B3-A318782042C8}" dt="2023-09-26T13:19:35.279" v="1047"/>
          <ac:picMkLst>
            <pc:docMk/>
            <pc:sldMk cId="106525057" sldId="303"/>
            <ac:picMk id="10" creationId="{92667412-697F-D5C2-D256-9FA698C90537}"/>
          </ac:picMkLst>
        </pc:picChg>
        <pc:picChg chg="add mod">
          <ac:chgData name="Marian Lefferts" userId="90af3950b0cadd53" providerId="LiveId" clId="{7DBF6FB6-5171-4998-B0B3-A318782042C8}" dt="2023-09-26T13:24:37.466" v="1106" actId="14100"/>
          <ac:picMkLst>
            <pc:docMk/>
            <pc:sldMk cId="106525057" sldId="303"/>
            <ac:picMk id="11" creationId="{F026D112-DB22-735F-716F-83991533416E}"/>
          </ac:picMkLst>
        </pc:picChg>
        <pc:picChg chg="add mod">
          <ac:chgData name="Marian Lefferts" userId="90af3950b0cadd53" providerId="LiveId" clId="{7DBF6FB6-5171-4998-B0B3-A318782042C8}" dt="2023-09-26T13:24:05.957" v="1098" actId="14100"/>
          <ac:picMkLst>
            <pc:docMk/>
            <pc:sldMk cId="106525057" sldId="303"/>
            <ac:picMk id="12" creationId="{C239F091-A441-3C49-9742-7194C4E9AEF5}"/>
          </ac:picMkLst>
        </pc:picChg>
        <pc:picChg chg="add mod">
          <ac:chgData name="Marian Lefferts" userId="90af3950b0cadd53" providerId="LiveId" clId="{7DBF6FB6-5171-4998-B0B3-A318782042C8}" dt="2023-09-26T13:23:47.921" v="1095" actId="1076"/>
          <ac:picMkLst>
            <pc:docMk/>
            <pc:sldMk cId="106525057" sldId="303"/>
            <ac:picMk id="13" creationId="{381FBAE8-4C82-6D53-F7C9-7D0FF85165D5}"/>
          </ac:picMkLst>
        </pc:picChg>
        <pc:picChg chg="add mod">
          <ac:chgData name="Marian Lefferts" userId="90af3950b0cadd53" providerId="LiveId" clId="{7DBF6FB6-5171-4998-B0B3-A318782042C8}" dt="2023-09-26T13:24:18.953" v="1101" actId="14100"/>
          <ac:picMkLst>
            <pc:docMk/>
            <pc:sldMk cId="106525057" sldId="303"/>
            <ac:picMk id="14" creationId="{9F4DC262-C5A8-9224-D650-4ED5C4BB73E8}"/>
          </ac:picMkLst>
        </pc:picChg>
        <pc:picChg chg="add mod">
          <ac:chgData name="Marian Lefferts" userId="90af3950b0cadd53" providerId="LiveId" clId="{7DBF6FB6-5171-4998-B0B3-A318782042C8}" dt="2023-09-26T13:24:24.904" v="1103" actId="1076"/>
          <ac:picMkLst>
            <pc:docMk/>
            <pc:sldMk cId="106525057" sldId="303"/>
            <ac:picMk id="15" creationId="{EB138246-D9B5-5CB0-6193-A6F46929312D}"/>
          </ac:picMkLst>
        </pc:picChg>
        <pc:picChg chg="add mod">
          <ac:chgData name="Marian Lefferts" userId="90af3950b0cadd53" providerId="LiveId" clId="{7DBF6FB6-5171-4998-B0B3-A318782042C8}" dt="2023-09-26T13:24:31.893" v="1105" actId="1076"/>
          <ac:picMkLst>
            <pc:docMk/>
            <pc:sldMk cId="106525057" sldId="303"/>
            <ac:picMk id="16" creationId="{CFF468DF-0EBA-B5A9-2B2D-D0F3303F52DE}"/>
          </ac:picMkLst>
        </pc:picChg>
        <pc:picChg chg="add mod">
          <ac:chgData name="Marian Lefferts" userId="90af3950b0cadd53" providerId="LiveId" clId="{7DBF6FB6-5171-4998-B0B3-A318782042C8}" dt="2023-09-26T13:24:27.249" v="1104" actId="1076"/>
          <ac:picMkLst>
            <pc:docMk/>
            <pc:sldMk cId="106525057" sldId="303"/>
            <ac:picMk id="17" creationId="{6391AEF8-E7FB-50D9-28E8-5165E3AFAE66}"/>
          </ac:picMkLst>
        </pc:picChg>
      </pc:sldChg>
      <pc:sldChg chg="addSp delSp modSp mod delAnim">
        <pc:chgData name="Marian Lefferts" userId="90af3950b0cadd53" providerId="LiveId" clId="{7DBF6FB6-5171-4998-B0B3-A318782042C8}" dt="2023-09-26T14:21:48.858" v="1655" actId="1076"/>
        <pc:sldMkLst>
          <pc:docMk/>
          <pc:sldMk cId="1986116356" sldId="305"/>
        </pc:sldMkLst>
        <pc:spChg chg="del">
          <ac:chgData name="Marian Lefferts" userId="90af3950b0cadd53" providerId="LiveId" clId="{7DBF6FB6-5171-4998-B0B3-A318782042C8}" dt="2023-09-26T14:21:39.936" v="1653" actId="21"/>
          <ac:spMkLst>
            <pc:docMk/>
            <pc:sldMk cId="1986116356" sldId="305"/>
            <ac:spMk id="2" creationId="{D3911A27-7C99-4DF4-AEA3-5101A23A5E91}"/>
          </ac:spMkLst>
        </pc:spChg>
        <pc:spChg chg="mod">
          <ac:chgData name="Marian Lefferts" userId="90af3950b0cadd53" providerId="LiveId" clId="{7DBF6FB6-5171-4998-B0B3-A318782042C8}" dt="2023-09-26T14:21:02.723" v="1647" actId="1076"/>
          <ac:spMkLst>
            <pc:docMk/>
            <pc:sldMk cId="1986116356" sldId="305"/>
            <ac:spMk id="3" creationId="{E879ACA3-EA25-45E9-8483-FAEA012FB2C7}"/>
          </ac:spMkLst>
        </pc:spChg>
        <pc:spChg chg="add del mod">
          <ac:chgData name="Marian Lefferts" userId="90af3950b0cadd53" providerId="LiveId" clId="{7DBF6FB6-5171-4998-B0B3-A318782042C8}" dt="2023-09-26T14:21:44.580" v="1654" actId="21"/>
          <ac:spMkLst>
            <pc:docMk/>
            <pc:sldMk cId="1986116356" sldId="305"/>
            <ac:spMk id="4" creationId="{4637F58D-D059-F4CE-1CFC-4CEC3589FFFB}"/>
          </ac:spMkLst>
        </pc:spChg>
        <pc:spChg chg="del">
          <ac:chgData name="Marian Lefferts" userId="90af3950b0cadd53" providerId="LiveId" clId="{7DBF6FB6-5171-4998-B0B3-A318782042C8}" dt="2023-09-26T14:21:09.187" v="1648" actId="478"/>
          <ac:spMkLst>
            <pc:docMk/>
            <pc:sldMk cId="1986116356" sldId="305"/>
            <ac:spMk id="6" creationId="{D41EF332-88A6-4192-8293-CEC1010A968A}"/>
          </ac:spMkLst>
        </pc:spChg>
        <pc:picChg chg="del">
          <ac:chgData name="Marian Lefferts" userId="90af3950b0cadd53" providerId="LiveId" clId="{7DBF6FB6-5171-4998-B0B3-A318782042C8}" dt="2023-09-26T14:04:38.370" v="1517" actId="478"/>
          <ac:picMkLst>
            <pc:docMk/>
            <pc:sldMk cId="1986116356" sldId="305"/>
            <ac:picMk id="5" creationId="{2BAA872C-7CC9-49A3-87CD-77E059B55DA2}"/>
          </ac:picMkLst>
        </pc:picChg>
        <pc:picChg chg="add del mod ord">
          <ac:chgData name="Marian Lefferts" userId="90af3950b0cadd53" providerId="LiveId" clId="{7DBF6FB6-5171-4998-B0B3-A318782042C8}" dt="2023-09-26T14:21:48.858" v="1655" actId="1076"/>
          <ac:picMkLst>
            <pc:docMk/>
            <pc:sldMk cId="1986116356" sldId="305"/>
            <ac:picMk id="8" creationId="{BA002C65-73C5-8FFC-34FC-FD3CF081F24B}"/>
          </ac:picMkLst>
        </pc:picChg>
      </pc:sldChg>
      <pc:sldChg chg="del">
        <pc:chgData name="Marian Lefferts" userId="90af3950b0cadd53" providerId="LiveId" clId="{7DBF6FB6-5171-4998-B0B3-A318782042C8}" dt="2023-09-26T14:04:19.142" v="1515" actId="47"/>
        <pc:sldMkLst>
          <pc:docMk/>
          <pc:sldMk cId="3554517995" sldId="306"/>
        </pc:sldMkLst>
      </pc:sldChg>
      <pc:sldChg chg="addSp modSp new mod ord">
        <pc:chgData name="Marian Lefferts" userId="90af3950b0cadd53" providerId="LiveId" clId="{7DBF6FB6-5171-4998-B0B3-A318782042C8}" dt="2023-09-26T12:51:37.171" v="226" actId="255"/>
        <pc:sldMkLst>
          <pc:docMk/>
          <pc:sldMk cId="471236224" sldId="307"/>
        </pc:sldMkLst>
        <pc:spChg chg="add mod">
          <ac:chgData name="Marian Lefferts" userId="90af3950b0cadd53" providerId="LiveId" clId="{7DBF6FB6-5171-4998-B0B3-A318782042C8}" dt="2023-09-26T12:51:37.171" v="226" actId="255"/>
          <ac:spMkLst>
            <pc:docMk/>
            <pc:sldMk cId="471236224" sldId="307"/>
            <ac:spMk id="3" creationId="{9CA30A3F-7360-4344-E500-2AB9A579AA4E}"/>
          </ac:spMkLst>
        </pc:spChg>
      </pc:sldChg>
      <pc:sldChg chg="new del">
        <pc:chgData name="Marian Lefferts" userId="90af3950b0cadd53" providerId="LiveId" clId="{7DBF6FB6-5171-4998-B0B3-A318782042C8}" dt="2023-09-26T12:48:42.871" v="1" actId="680"/>
        <pc:sldMkLst>
          <pc:docMk/>
          <pc:sldMk cId="3900583326" sldId="307"/>
        </pc:sldMkLst>
      </pc:sldChg>
      <pc:sldChg chg="addSp modSp new del mod">
        <pc:chgData name="Marian Lefferts" userId="90af3950b0cadd53" providerId="LiveId" clId="{7DBF6FB6-5171-4998-B0B3-A318782042C8}" dt="2023-09-26T13:02:42.969" v="480" actId="47"/>
        <pc:sldMkLst>
          <pc:docMk/>
          <pc:sldMk cId="2839597412" sldId="308"/>
        </pc:sldMkLst>
        <pc:spChg chg="add mod">
          <ac:chgData name="Marian Lefferts" userId="90af3950b0cadd53" providerId="LiveId" clId="{7DBF6FB6-5171-4998-B0B3-A318782042C8}" dt="2023-09-26T13:02:27.293" v="477" actId="12"/>
          <ac:spMkLst>
            <pc:docMk/>
            <pc:sldMk cId="2839597412" sldId="308"/>
            <ac:spMk id="3" creationId="{6FAC3A30-0132-4C27-EBBC-D526E4902317}"/>
          </ac:spMkLst>
        </pc:spChg>
      </pc:sldChg>
      <pc:sldChg chg="modSp new del mod ord">
        <pc:chgData name="Marian Lefferts" userId="90af3950b0cadd53" providerId="LiveId" clId="{7DBF6FB6-5171-4998-B0B3-A318782042C8}" dt="2023-09-26T14:32:59.837" v="1704" actId="47"/>
        <pc:sldMkLst>
          <pc:docMk/>
          <pc:sldMk cId="438507333" sldId="309"/>
        </pc:sldMkLst>
        <pc:spChg chg="mod">
          <ac:chgData name="Marian Lefferts" userId="90af3950b0cadd53" providerId="LiveId" clId="{7DBF6FB6-5171-4998-B0B3-A318782042C8}" dt="2023-09-26T13:03:56.468" v="641" actId="14"/>
          <ac:spMkLst>
            <pc:docMk/>
            <pc:sldMk cId="438507333" sldId="309"/>
            <ac:spMk id="3" creationId="{44003801-8D2B-BF6E-11F3-A27DF499616A}"/>
          </ac:spMkLst>
        </pc:spChg>
      </pc:sldChg>
      <pc:sldChg chg="modSp add del mod">
        <pc:chgData name="Marian Lefferts" userId="90af3950b0cadd53" providerId="LiveId" clId="{7DBF6FB6-5171-4998-B0B3-A318782042C8}" dt="2023-09-26T13:03:15.560" v="575" actId="47"/>
        <pc:sldMkLst>
          <pc:docMk/>
          <pc:sldMk cId="1122467025" sldId="310"/>
        </pc:sldMkLst>
        <pc:spChg chg="mod">
          <ac:chgData name="Marian Lefferts" userId="90af3950b0cadd53" providerId="LiveId" clId="{7DBF6FB6-5171-4998-B0B3-A318782042C8}" dt="2023-09-26T13:02:48.814" v="484" actId="20577"/>
          <ac:spMkLst>
            <pc:docMk/>
            <pc:sldMk cId="1122467025" sldId="310"/>
            <ac:spMk id="3" creationId="{44003801-8D2B-BF6E-11F3-A27DF499616A}"/>
          </ac:spMkLst>
        </pc:spChg>
      </pc:sldChg>
      <pc:sldChg chg="modSp new mod">
        <pc:chgData name="Marian Lefferts" userId="90af3950b0cadd53" providerId="LiveId" clId="{7DBF6FB6-5171-4998-B0B3-A318782042C8}" dt="2023-09-26T14:43:46.929" v="1882" actId="948"/>
        <pc:sldMkLst>
          <pc:docMk/>
          <pc:sldMk cId="1881388247" sldId="310"/>
        </pc:sldMkLst>
        <pc:spChg chg="mod">
          <ac:chgData name="Marian Lefferts" userId="90af3950b0cadd53" providerId="LiveId" clId="{7DBF6FB6-5171-4998-B0B3-A318782042C8}" dt="2023-09-26T13:08:33.867" v="675" actId="20577"/>
          <ac:spMkLst>
            <pc:docMk/>
            <pc:sldMk cId="1881388247" sldId="310"/>
            <ac:spMk id="2" creationId="{A3147490-2550-683A-F67D-B893A70186E9}"/>
          </ac:spMkLst>
        </pc:spChg>
        <pc:spChg chg="mod">
          <ac:chgData name="Marian Lefferts" userId="90af3950b0cadd53" providerId="LiveId" clId="{7DBF6FB6-5171-4998-B0B3-A318782042C8}" dt="2023-09-26T14:43:46.929" v="1882" actId="948"/>
          <ac:spMkLst>
            <pc:docMk/>
            <pc:sldMk cId="1881388247" sldId="310"/>
            <ac:spMk id="3" creationId="{A0A2612F-D1FE-90F3-7F7D-904C0ECB4C85}"/>
          </ac:spMkLst>
        </pc:spChg>
      </pc:sldChg>
      <pc:sldChg chg="modSp new mod">
        <pc:chgData name="Marian Lefferts" userId="90af3950b0cadd53" providerId="LiveId" clId="{7DBF6FB6-5171-4998-B0B3-A318782042C8}" dt="2023-09-26T14:45:18.575" v="1973" actId="6549"/>
        <pc:sldMkLst>
          <pc:docMk/>
          <pc:sldMk cId="345866677" sldId="311"/>
        </pc:sldMkLst>
        <pc:spChg chg="mod">
          <ac:chgData name="Marian Lefferts" userId="90af3950b0cadd53" providerId="LiveId" clId="{7DBF6FB6-5171-4998-B0B3-A318782042C8}" dt="2023-09-26T13:10:50.338" v="762" actId="20577"/>
          <ac:spMkLst>
            <pc:docMk/>
            <pc:sldMk cId="345866677" sldId="311"/>
            <ac:spMk id="2" creationId="{FC20B131-68FB-3DAF-5A56-78A640B80199}"/>
          </ac:spMkLst>
        </pc:spChg>
        <pc:spChg chg="mod">
          <ac:chgData name="Marian Lefferts" userId="90af3950b0cadd53" providerId="LiveId" clId="{7DBF6FB6-5171-4998-B0B3-A318782042C8}" dt="2023-09-26T14:45:18.575" v="1973" actId="6549"/>
          <ac:spMkLst>
            <pc:docMk/>
            <pc:sldMk cId="345866677" sldId="311"/>
            <ac:spMk id="3" creationId="{7548D5B7-F91F-CA40-A549-6C47D735BFE9}"/>
          </ac:spMkLst>
        </pc:spChg>
      </pc:sldChg>
      <pc:sldChg chg="addSp modSp new mod">
        <pc:chgData name="Marian Lefferts" userId="90af3950b0cadd53" providerId="LiveId" clId="{7DBF6FB6-5171-4998-B0B3-A318782042C8}" dt="2023-09-26T14:42:53.589" v="1880" actId="255"/>
        <pc:sldMkLst>
          <pc:docMk/>
          <pc:sldMk cId="1653648014" sldId="312"/>
        </pc:sldMkLst>
        <pc:spChg chg="mod">
          <ac:chgData name="Marian Lefferts" userId="90af3950b0cadd53" providerId="LiveId" clId="{7DBF6FB6-5171-4998-B0B3-A318782042C8}" dt="2023-09-26T13:12:14.436" v="812" actId="20577"/>
          <ac:spMkLst>
            <pc:docMk/>
            <pc:sldMk cId="1653648014" sldId="312"/>
            <ac:spMk id="2" creationId="{53674A43-AD00-C0AE-A501-24ABE14AD305}"/>
          </ac:spMkLst>
        </pc:spChg>
        <pc:spChg chg="mod">
          <ac:chgData name="Marian Lefferts" userId="90af3950b0cadd53" providerId="LiveId" clId="{7DBF6FB6-5171-4998-B0B3-A318782042C8}" dt="2023-09-26T14:42:53.589" v="1880" actId="255"/>
          <ac:spMkLst>
            <pc:docMk/>
            <pc:sldMk cId="1653648014" sldId="312"/>
            <ac:spMk id="3" creationId="{E1A4E2E6-8B48-2799-B0B0-B1C64D59F602}"/>
          </ac:spMkLst>
        </pc:spChg>
        <pc:spChg chg="add mod">
          <ac:chgData name="Marian Lefferts" userId="90af3950b0cadd53" providerId="LiveId" clId="{7DBF6FB6-5171-4998-B0B3-A318782042C8}" dt="2023-09-26T13:12:26.013" v="910" actId="20577"/>
          <ac:spMkLst>
            <pc:docMk/>
            <pc:sldMk cId="1653648014" sldId="312"/>
            <ac:spMk id="5" creationId="{44B75D91-D9CA-908D-F4BD-33C73F2EE79A}"/>
          </ac:spMkLst>
        </pc:spChg>
      </pc:sldChg>
      <pc:sldMasterChg chg="add del addSldLayout delSldLayout">
        <pc:chgData name="Marian Lefferts" userId="90af3950b0cadd53" providerId="LiveId" clId="{7DBF6FB6-5171-4998-B0B3-A318782042C8}" dt="2023-09-26T13:18:19.594" v="1033" actId="700"/>
        <pc:sldMasterMkLst>
          <pc:docMk/>
          <pc:sldMasterMk cId="0" sldId="2147483659"/>
        </pc:sldMasterMkLst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081192391" sldId="2147484226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3405757696" sldId="2147484227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1862049148" sldId="2147484228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304005717" sldId="2147484229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192112849" sldId="2147484230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1091231296" sldId="2147484231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1319794553" sldId="2147484232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179634232" sldId="2147484233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330465376" sldId="2147484234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1268069090" sldId="2147484235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59"/>
            <pc:sldLayoutMk cId="2921857524" sldId="2147484236"/>
          </pc:sldLayoutMkLst>
        </pc:sldLayoutChg>
      </pc:sldMasterChg>
      <pc:sldMasterChg chg="add del addSldLayout delSldLayout">
        <pc:chgData name="Marian Lefferts" userId="90af3950b0cadd53" providerId="LiveId" clId="{7DBF6FB6-5171-4998-B0B3-A318782042C8}" dt="2023-09-26T13:18:19.594" v="1033" actId="700"/>
        <pc:sldMasterMkLst>
          <pc:docMk/>
          <pc:sldMasterMk cId="0" sldId="2147483660"/>
        </pc:sldMasterMkLst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1334826052" sldId="2147484237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3464990649" sldId="2147484238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2960829494" sldId="2147484239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527019864" sldId="2147484240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1610728292" sldId="2147484241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4294749056" sldId="2147484242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2375390109" sldId="2147484243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2260132490" sldId="2147484244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1132241892" sldId="2147484245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3569804322" sldId="2147484246"/>
          </pc:sldLayoutMkLst>
        </pc:sldLayoutChg>
        <pc:sldLayoutChg chg="add del">
          <pc:chgData name="Marian Lefferts" userId="90af3950b0cadd53" providerId="LiveId" clId="{7DBF6FB6-5171-4998-B0B3-A318782042C8}" dt="2023-09-26T13:18:19.594" v="1033" actId="700"/>
          <pc:sldLayoutMkLst>
            <pc:docMk/>
            <pc:sldMasterMk cId="0" sldId="2147483660"/>
            <pc:sldLayoutMk cId="2431752102" sldId="214748424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F2114-A346-4CCD-B354-96545D69F6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Times New Roman" pitchFamily="16" charset="0"/>
              <a:buNone/>
              <a:defRPr sz="1200">
                <a:latin typeface="Gill Sans MT" pitchFamily="32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C7F06-66B6-411B-A2EA-CFDD8834A6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Times New Roman" pitchFamily="16" charset="0"/>
              <a:buNone/>
              <a:defRPr sz="1200">
                <a:latin typeface="Gill Sans MT" pitchFamily="32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3A08FB3-B26F-4E74-A5B5-9737858C9C73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3B6A83-6891-4E6C-A8AE-5D90CC33FD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Times New Roman" pitchFamily="16" charset="0"/>
              <a:buNone/>
              <a:defRPr sz="1200">
                <a:latin typeface="Gill Sans MT" pitchFamily="32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E87C1-D720-416A-B923-C18FDE2EC3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5FBDD63-9C04-4377-99C3-1FDEBFE6AA56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1">
            <a:extLst>
              <a:ext uri="{FF2B5EF4-FFF2-40B4-BE49-F238E27FC236}">
                <a16:creationId xmlns:a16="http://schemas.microsoft.com/office/drawing/2014/main" id="{4FD78CD1-E50A-4A13-A578-566A114DD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9091" name="Text Box 2">
            <a:extLst>
              <a:ext uri="{FF2B5EF4-FFF2-40B4-BE49-F238E27FC236}">
                <a16:creationId xmlns:a16="http://schemas.microsoft.com/office/drawing/2014/main" id="{C63C9916-1F89-4E87-909B-398D0E0B2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A720A20-2175-45A3-BF79-394675C33D0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Calibri" pitchFamily="32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9093" name="Rectangle 4">
            <a:extLst>
              <a:ext uri="{FF2B5EF4-FFF2-40B4-BE49-F238E27FC236}">
                <a16:creationId xmlns:a16="http://schemas.microsoft.com/office/drawing/2014/main" id="{C55D1005-8E9E-46C8-9B84-844FBB37E62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59350" cy="3721100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2BDF89FC-8EF4-4124-BE33-B0A7303CD33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89095" name="Text Box 6">
            <a:extLst>
              <a:ext uri="{FF2B5EF4-FFF2-40B4-BE49-F238E27FC236}">
                <a16:creationId xmlns:a16="http://schemas.microsoft.com/office/drawing/2014/main" id="{CAE1CFF4-D97F-45B0-A8D1-D7D21D793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2612D2A1-F2B9-4339-8A42-E782D7A1BDE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28163"/>
            <a:ext cx="2944812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fld id="{790266F6-F8C3-4662-BF26-CE1B807974CF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DD20DE1F-A3D5-4596-BAD2-CA795B55AF6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C754F5-B046-4062-9729-E50EA3572CC7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0115" name="Rectangle 1">
            <a:extLst>
              <a:ext uri="{FF2B5EF4-FFF2-40B4-BE49-F238E27FC236}">
                <a16:creationId xmlns:a16="http://schemas.microsoft.com/office/drawing/2014/main" id="{CC8695CB-AEFF-4015-B6A5-8BDA5DB313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Rectangle 2">
            <a:extLst>
              <a:ext uri="{FF2B5EF4-FFF2-40B4-BE49-F238E27FC236}">
                <a16:creationId xmlns:a16="http://schemas.microsoft.com/office/drawing/2014/main" id="{457B4A86-A619-4205-9D16-DC9665F73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2E32C32-3DEF-4296-9050-E8453EDE040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EB238E-6AF2-40C3-B7A1-7FF34783E06A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1139" name="Rectangle 1">
            <a:extLst>
              <a:ext uri="{FF2B5EF4-FFF2-40B4-BE49-F238E27FC236}">
                <a16:creationId xmlns:a16="http://schemas.microsoft.com/office/drawing/2014/main" id="{5BA4665D-0FC5-46D3-A34D-2C3C7BD88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1317C342-4093-44FF-9256-1A785C680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E756F597-69E8-4B8D-AC1D-10DB6777F8E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0BB86B-885F-4BEE-ACDF-2AE51916C2ED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2163" name="Rectangle 1">
            <a:extLst>
              <a:ext uri="{FF2B5EF4-FFF2-40B4-BE49-F238E27FC236}">
                <a16:creationId xmlns:a16="http://schemas.microsoft.com/office/drawing/2014/main" id="{06A8AE35-3F7E-423A-BE6C-532376F600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Rectangle 2">
            <a:extLst>
              <a:ext uri="{FF2B5EF4-FFF2-40B4-BE49-F238E27FC236}">
                <a16:creationId xmlns:a16="http://schemas.microsoft.com/office/drawing/2014/main" id="{6B55E8A4-3B4F-4E8F-88E8-B87A82F44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0F6CF562-0B1A-4202-BCBE-E2071A9D76E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EEDE90-B323-466E-A20B-35FD05EA7E80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5235" name="Rectangle 1">
            <a:extLst>
              <a:ext uri="{FF2B5EF4-FFF2-40B4-BE49-F238E27FC236}">
                <a16:creationId xmlns:a16="http://schemas.microsoft.com/office/drawing/2014/main" id="{0AA99624-A1E4-4E72-95A2-AD4541C373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Rectangle 2">
            <a:extLst>
              <a:ext uri="{FF2B5EF4-FFF2-40B4-BE49-F238E27FC236}">
                <a16:creationId xmlns:a16="http://schemas.microsoft.com/office/drawing/2014/main" id="{E1C111E6-E91D-4B79-B41B-EB557E68A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082E52A9-1248-4415-9774-11ADB64FD0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E8C77F13-E8FC-42C6-AD0F-A0416AF6E1D2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563" name="Rectangle 1">
            <a:extLst>
              <a:ext uri="{FF2B5EF4-FFF2-40B4-BE49-F238E27FC236}">
                <a16:creationId xmlns:a16="http://schemas.microsoft.com/office/drawing/2014/main" id="{6B7EA914-EE2E-4A18-8F70-44E0B9B79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22027270-1DDD-4CA4-8563-4870F6B81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AD8CA84F-A17C-47EA-A65F-135AAC18B64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0F5A10-7377-4942-A428-F70187B2D97C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8307" name="Rectangle 1">
            <a:extLst>
              <a:ext uri="{FF2B5EF4-FFF2-40B4-BE49-F238E27FC236}">
                <a16:creationId xmlns:a16="http://schemas.microsoft.com/office/drawing/2014/main" id="{157D5559-6642-468A-B9EE-BD15359A9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3518237A-897C-479B-9331-B344DE2F1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73FA16AF-5E7F-46B5-9631-3F888B52C91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56D191-1AF6-467E-A416-902DF8E75BE6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100355" name="Rectangle 1">
            <a:extLst>
              <a:ext uri="{FF2B5EF4-FFF2-40B4-BE49-F238E27FC236}">
                <a16:creationId xmlns:a16="http://schemas.microsoft.com/office/drawing/2014/main" id="{47D59726-666C-4A20-8A0A-59A326A1A8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9E0C8CF4-C16E-4D3F-AADC-4A42B07BC3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823356CB-ABF2-4449-8B1A-E67B8DCB3A9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0E8168-DEEC-46DF-B458-2261E03AE828}" type="slidenum">
              <a:rPr lang="en-GB" altLang="en-US"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99331" name="Rectangle 1">
            <a:extLst>
              <a:ext uri="{FF2B5EF4-FFF2-40B4-BE49-F238E27FC236}">
                <a16:creationId xmlns:a16="http://schemas.microsoft.com/office/drawing/2014/main" id="{8C175BBA-BDCF-49C7-8F4E-67ED26606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9332" name="Rectangle 2">
            <a:extLst>
              <a:ext uri="{FF2B5EF4-FFF2-40B4-BE49-F238E27FC236}">
                <a16:creationId xmlns:a16="http://schemas.microsoft.com/office/drawing/2014/main" id="{992679A8-1575-4BD5-A3EA-A1779F1867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BFFDD1-5442-490B-ADE9-00B58F96504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BA2B22-2AA3-4796-9F8C-6467CFF06AB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737545-F25D-4BBF-892B-31CEDD79965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33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2C0AED-F252-4C13-89AD-6A4A3789F6A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FCF266-E00D-46A0-B444-EE0ABF15E3E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D2644C-8517-434D-A9DB-AC8AFFBA269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851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E15DC-4860-4D53-A48F-E46D3EA990F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9ECC9B-D73C-4AC4-887C-54E5E764BE6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4E6F1-C18E-498B-A4CE-17BD8ADCC34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840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8639E60-4750-4099-BF9E-3C6FC1F2ED9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2A1EE0-DC3C-489D-A7F6-E1B9AFBE62F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7045E5-2A72-46A5-B3AF-5A5FAD42560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352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7887F60-FD24-4232-B4B2-B05A4C3B50B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970DE6-79BC-4543-A6F5-38AC9D16B96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5EFA2-0A4B-4A96-8527-B2AE53C1A03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050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357C17C-B240-4A99-8D7D-8D86EE0A19F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18A97FB-8E8E-4ABD-BB00-B366840B066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B3014-5997-437C-AC22-3B39474C6F4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080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13ABD79-3931-40C3-A8CD-D1BEAF37C1E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4D69A4B-5312-46DA-8DA3-99449A3D5BB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2FF43F-8CEF-43C6-AB64-2AAC5CD10CF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401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8B12A03-354F-4FA8-A770-5D1C5F21E04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402C09-69F2-4DD0-BF9D-D47F3876AEB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B364F-F371-4826-8385-0694C8A455C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309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147076-DBF4-4C62-B15A-813B58EB33A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FF69F-5CF8-4352-8523-36CE23EFA83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6D771-C245-4DC4-B70E-68B1B67342A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005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DB037D-63C8-4379-A3E7-B9A7895636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E5D986-7D7C-4BB5-9B23-1E861DEC914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93C837-A454-4A24-9D34-1369BACB769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9788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AD6764-4F18-430D-B008-9C08CD928E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D637CB-C8C1-4B7B-8765-83FBB969624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573686-7BF3-418F-AEF6-BE4BB76AAF1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6596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41EB3F-7D19-4F8C-B62B-51543C6826B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B120E3-3476-4F3C-8886-BDC50E3378A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40668-6AE4-4546-B7B4-9109A4A75CB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4319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F96BDE-0A81-4558-9506-6A18622667D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B0D900-B98C-4ADF-915C-6C2D5B62900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C6094-F25C-4751-83B2-646BF14B17E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200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21D302-E21D-47A0-9A92-FDE091BF8CA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E5A33E-68A5-41A5-B074-A9EFFADD608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36912-6898-4C9B-A58A-ACAA389CE50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814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B773720-4FF5-4A33-AB7D-3BC0202B2CB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718E5-BA66-47CF-BE70-449D04ED209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5E9D50-4599-44A9-A8E7-A5236536E7C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1681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B03B219-5158-4B7F-AFB7-49BC58C8B7B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1B80F2-0EB7-4533-961B-D1ED1D783A4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F0B31-64E7-4049-A9C2-9306FE4D839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8153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01B935-2CD9-4331-BCAE-028C42CB5B5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E00E27-8B15-4368-B8CA-C482E0CBA7B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E2B5B-6CBE-41EE-B026-8893BD0AB35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5463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FE7B9CE-91FF-469C-B829-133BA090854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167897B-E978-4158-A804-ABD9011697C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E3C44-1E2D-4048-8367-685C3D71440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1340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EE7EE7-CAEA-4696-BBB4-76C941A6213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0188AB-095D-4B46-9DD5-5BB1B705A2D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38C8EE-BE7D-4C80-8608-76C381EA8C2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1136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F05D88-97D9-47B8-88DF-28B1C13DF64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890EB-AA29-44CE-8A81-5E824405522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A4497-5F0F-468F-BD28-9F785E25D64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4367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50665B-8F08-4972-9191-0A40F48584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002794-A500-4E8B-8320-286DECC8BD9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16E5B0-8BE6-4906-976E-00F585935B2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5968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829C2B-7C2C-4795-AE9F-B549ACCA08A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DFC0E9-FEE3-458E-9A2A-4C05FD54080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466156-DEB2-49EF-B1A9-0674C35BD7E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6506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4852E5-D30D-496C-8303-FCC49D51339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4EE1C2-6CC2-4CB2-88AB-775642A5D0B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DE74-669A-42A4-B9AE-3E23CBA7EA7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8756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73F715-8729-4267-B44B-5A9EDC37A71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D291A0-24ED-4010-8E66-FC84795AD2F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1FFEA-036C-4E61-A947-BF356574AF7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85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1C7B94-4830-490D-B2B5-A67F595FE80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446027-1D76-43A7-9D0E-DA3EFF133CD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C1A32-97B7-451A-B177-39830B83726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5154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75A1063-A57D-46BE-A5F9-24F49E8CA98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35A4ED-F8B5-491B-8CD9-445B58A07A0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08EA2-3985-42FD-A9E9-1EA4F8FC6EE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6211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92F7FF9-47DD-4B91-901E-015AA4F07A9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C4CFDC3-0234-4564-B780-DFEFD73E5D9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73478-25D9-4D77-9402-49EA0072D22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99511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27EC518-0628-4593-BB83-014198B3705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B43C72-1B09-4A3D-AB02-586656146B7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8E2C8A-1FB7-48FA-B4A8-5233F3261C0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21437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A356699-11DC-4675-8E46-DDF2006BBF9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C6C07DB-77D7-43F7-986A-46B4B196BD9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D53459-41E4-4637-8B66-F9F7B53DDEF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46034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998D693-D1E3-4F49-988A-E4B11E3429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C39FA4-BBB2-445D-8622-1BD06303689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E7D974-9A35-4E92-9156-61F42822521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07759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458BF7-29E8-4D76-8AA4-A4D2C9E396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DFCA90-359A-4211-B615-E026519AC11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DFCD99-9CF3-4F72-BCDF-6968459D4F0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0973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099619-C6E8-4CE5-9AF5-865659D051F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21DFAE-6E4B-40EB-8385-1EDDE49D2AE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868EA5-2C0D-411E-AD73-A18F7B0EBE4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8797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FDF94-D926-47D1-BD32-B34F537C3A4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D2291D-42C4-4DD7-8DBF-6F3CF057D72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B3AF64-8CBB-4ED5-A6F5-AD4BB9B1F76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2118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7E4B4D-0284-4DC4-AC6A-CBDB8D48FF5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3CEBE7B-9B22-48C6-97A7-239BE614236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E468-787F-43F5-9B45-71FBCADE7D8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2568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BDDB50-6105-49CC-A1B4-23D794EEF8B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7833499-3774-4813-91F6-05BA49930EF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83AA1-45FD-48F5-9AE9-3BCCCC4DD97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26100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0C0BAE-446D-45EE-8A26-5C7FAD81B5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2B6FD47-526C-4729-86AC-2516C79C7D2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22916-9D25-4EE0-A013-609F2B6944A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791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77F4E3-B6CD-4BBC-87B1-65F70958782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069ECE-9537-483D-A219-BAC4D465A80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0188B4-0C31-4C9E-8FD0-62AA93CD572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76024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5C69D0-FEB2-4528-BFBF-405F899FBD3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A04CB01-03AF-4BBC-B2E5-F2332117A74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A6C0AA-99C6-4D84-B67B-6429722233A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6906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22647F-3C86-4686-A5D2-0008682F4F3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38DF24D-180F-4E6F-88F2-74DFBA9CE15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08EA4-FA07-488D-BC7A-E439DD6946F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1460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F232CF-F1FB-46C0-8871-5C3DAB425E7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0B1F0F6-EC46-407B-A737-209EF4524DD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B8497-CC96-4CDC-B69C-6BCE6847961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56457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476765-DF3C-4FAE-819A-B88C68338FC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E1A01B-D302-45FE-8A61-CE8C06C114C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F6E89-0B19-4010-B320-FE237A822F4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562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5C3461-9781-4811-9D90-EC37C1E926D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39CB61-48B8-4AEB-AD09-F74ACA6795F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28F69A-35E5-4852-870B-93F6E89BDCB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91588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765711-947B-4882-AEEC-3ADC81D4AD0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A423C5-560C-4424-8DCF-4E5BCDD6CB3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B96145-97D6-4234-BEE8-0E2FE98F536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45390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13EBF6-11CF-4679-841C-089743433DC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7550E3-42EB-452F-90AF-64F7B4135AB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B8F077-585E-4D54-9A70-9A7F9CC46A1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7058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0FC28E-82FF-4369-B7E5-96543B761C6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3A0301-1DC7-418B-B06D-B6E780B28C1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03F6B4-4068-4EC3-A3F1-89C5D453309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79364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6465B8-ABF5-4504-A3EC-FD3B77CCAA6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1DD5577-6655-472E-B85D-DDC45EEAB42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4D02-5D6C-451A-B940-B19D4809DC7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7192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BE6EB9-CCF7-4BE0-83B9-25A81612176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F09DE8A-1C54-4B40-A240-623CE731A11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9CCC78-5985-4F3D-8BA0-CC6439A4E33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7559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2CDE8C-2AB5-4059-BFD5-E6DED4E278A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347E0C-0420-4CCA-A01E-A0DCD8BCB65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F1D457-1AFE-4D3F-8A41-7392B89AE7C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84258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61330C7-025D-4728-B3C0-B181D92194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7A27A3-E77E-4481-9CDC-E3533F4A082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051F3C-8966-44E5-8B3C-046CAA7E97A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15539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C18FD56-9109-4459-B712-0E2FE877419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F1D3380-D6BA-4771-87D6-F38639C58AF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9E1C0-0552-4031-8FD2-04EFB3757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9317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0A4BF3C-A01B-4113-965E-8259842CD69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CB46234-122D-404B-B702-9E0AD8A8C4E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37319E-16E8-4A52-9474-C106C627C92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58590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8D69D2-1F31-4CBA-9F4C-CBB1AE0CDDA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B15837-9098-41F2-9D17-F3BF66D91F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CC7CC-5509-473A-AF10-886F661A931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41012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BEA72-A060-4A66-9C50-36DD01BE2A2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241B1B-97DE-4D39-9CB5-B3F7CD92918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641706-1109-4669-A594-F269EF44766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43694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E1A580-2008-4378-9426-CAA94FAC139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2CEA3A6-9540-4668-99DC-3FD77C37E5D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6294F-83DE-4D60-9F54-481471D031C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34825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B3BF77-E371-4B9C-997A-F431525F3E2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E29FD2-1847-4D58-BE4A-486ABB07851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B4DABE-F241-4BBA-ACAA-3B762976583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4032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B89F36-7B05-4EF2-9D88-5B202D34543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C5B9773-0A4E-4DCE-898F-72A89109170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C503D-F5DA-43B8-A829-EDBCAB435CB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3231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4832217-0813-43AA-A033-C6460E6414C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0D4C33-45EF-41C8-AF30-52496DB2133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40F791-450B-444D-B79C-A1953DCB632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5720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352EED-7D33-4905-B895-826E7152F85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21FDBB-0A73-44FD-ACAB-5E35550A784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A7CD03-292A-4798-87EF-C6B8351973A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46711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66808-03B6-44A1-8AC4-1AFAA2EF973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BFB986-D1C6-4F45-B72E-72F8F2979BE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A9403-37AC-4179-B0A6-D31C4A2DD60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61241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9CF8CD-2141-42D9-B609-070E5D1F0CA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4829F68-4D11-476C-94B7-7A9CBB4329C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971D12-FA7A-4A87-AB5A-726A62475EA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47021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05474-E093-45F6-A12E-007BE84EE74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00B001-4BD2-47C9-A4B9-4C6C12F6B4C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2B908A-6205-4E3A-AEE4-BD51E04824F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98673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DD7F84-30D7-4EE4-8714-685D9CAAD39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4A03D33-3734-4DD8-A427-DC5C7835369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AEF0C-D2EA-4A70-B7F5-87E9BB73F39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06059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5EBB1-119A-40A7-9497-95F0E74808A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25BA99-D001-4CDF-B94D-451F3AA8BD3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D1947-9227-4F67-BD29-5C1238D192E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51936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2ED726-7F02-4FBA-B425-76DA08A49D9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B0B3DB-AF1A-4DFF-9949-D7A8DC44613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B5B7D-136D-4561-A012-FDCF491081F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12566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A4799E-8AED-4D5B-A8BA-0B4D71AC6B2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12F7F2C-AC0A-4A7E-9A96-C738EED8FF4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C1858C-F5F3-4B1E-98C5-28A674C6671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119735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A4F996-BA15-4727-9C81-0D309193FA5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E62778E-708A-4CE4-9F69-CFE021CD82E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D285F-1E81-4384-8E49-B3784A0CA31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86456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94D769-1E6B-468E-B355-AF52F9C55A7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5842597-E635-4AAD-B26F-69688173B4A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72BBFB-3D1F-4915-9493-ABB67B3BEDA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99041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0FFBC7-C8A3-488E-BDC7-C9FC527082A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BC0E03-D04F-4EFC-BB4B-343AC1072C9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02FDB-60FD-4633-B936-92AD56F65A8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32308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0074A7-C35D-4C6E-ACF4-0AA036517BD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A14482-893C-4E3C-A36C-C02A28B43E0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D2264-411F-478E-95D4-9452C363488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51538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CB2AD0-8B1F-4A8F-AEB8-D4103FF0C77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DB46E1-5F44-487D-8200-A889541A63F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FDB5C-2569-4F46-8B4A-160F260F29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92749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CF962B-3359-4AAC-A32B-1F7326943E2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9CE2AF6-B2F2-4D21-B896-EF2FD1A9DB7D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988F0-5540-4A48-B432-5F330C09B40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05565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B8A7D6C-808C-4E07-AB3D-C2ECBD7692F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CFC94B6-2CA2-423F-83E1-CF549779A0E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13B1A-8EE1-4FA1-AD85-84F8E068A5D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86056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003470E-8C32-4973-BD3F-B62FA2CB6FE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D42AC49-7949-4E90-9586-E0D51E20B58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2E759-1DA5-404D-B450-3C3B3A00E0C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05638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B762F5-E0ED-4FFB-AAF6-FA7852951B1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2486B7-51CD-4780-9E7C-42905325DE4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BDD236-1C4E-4EB1-959D-0E0FD174EE6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78994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2FC904-E510-4309-9A98-0D1DA302488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493E42-5B4A-48EE-A8FA-BDE1246647A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C25D04-8BCE-4170-BD58-74F1113B983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14653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E5BD34-99E0-4E39-959E-F9BD94621F1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132787D-C451-4CF8-A6DF-0E41E80C713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A44110-E5E6-4D95-A5BF-08A3F9B0F3E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92948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D4B29B-95E2-4C60-851F-835089512CA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1ADD9A-CBB4-4202-A056-E4D1A771611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A9E220-E7DC-4AA5-84FF-3AD5C7B3E11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64501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EA8C88-48EF-4012-8973-E3F5B7F4348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53BD84-619D-4E36-BB7E-B7FCD81D453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7CAD1-025F-4E6B-9421-CC05CF09463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58866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1FA3DB-2C0E-4949-8A17-EB6556925DD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772281-E260-4B7A-BBF0-6FDD2045DB5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4A74EE-9888-4624-B9A4-2CF415E49B7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01283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AABE65-AFB6-42CC-9770-AB94C276497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08DBC5-F8E2-4C47-BE26-45EDDD89512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C50A18-E416-4E48-B434-72B6E7CF760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8870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A3FF28-273C-44D8-8C8A-E943A17469B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EF7CFB-2002-42C3-BB8E-E57152C4FDE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1DE195-75ED-4B18-BF82-2BECBD18EC6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68733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5765AD4-D153-418F-B3F7-EF25FE47F1D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C3191D3-DF20-420D-B4F9-D4D872D28FC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9273B-3C3A-424E-91DC-839C885D93C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94888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740373-9180-4D43-A501-D3BD5E04354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0BC526-656B-4278-A1D4-6AD97AB4B80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CD9C1-E16A-4C00-9149-B5AD3F3BBF5C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46916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7FEE7EA-4420-42BC-873F-724AC357097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3E4248F-C624-4800-B446-5C170A758A7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0BD4C-A247-43E6-8D98-6215EC7B2F0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04558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02E415-1D7F-4AA3-B726-DADE39066A5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D4A60C-4506-4A7D-B684-3CA97DA510C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9AFB61-DE41-4BE8-AE66-281CB911304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52540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3844A6-363D-4EEC-98C0-22B1088447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7E3728-579F-42EB-9860-71E2A031E2B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4E6A3-2461-4593-BD39-A584B0B7E65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5218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EB8770-0D35-4F93-8C2E-33FDA45443D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D2516A0-4136-4D22-BE65-9A23B3AC3E0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487D1-189F-45A2-A7DF-4B1300C8C66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57061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1DE2C7-8E0E-4872-A080-7ADE28418C2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4E0691-0ABC-44F4-BAFD-CD32EDF9032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320725-F8EB-442A-9D13-4194B0C4B5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04883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2CD691-0C91-413B-BBD3-095FAADAD5D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A00498-14D9-47D9-B082-13747C99464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662BC-875D-4A66-8DA9-705B7CC52899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11923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8F4A63-7742-41CD-B6B4-66B512BB20B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C5A893-066E-4A55-A049-FB860059F1D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74EA55-8524-4CFB-834A-EC3C6EADFF0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57576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2DD729-DB85-4D4B-8DD8-8FE4149DD0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407778-ED8D-48D6-ADD2-90F6F1E42EB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635A3-E263-4BD8-8422-7DFA736BEFE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20491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FB2562-881D-426A-9C4A-B7CC380965B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B0521-9AA8-4E0D-81C4-1CD2AACA1BD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784E8B-6483-416A-9756-931D6BA0375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40057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021D519-C7F2-4798-A2E2-2A7B9ACEFC7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13671F-7E85-4430-A9F6-2A1C4DAE1E5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B7EDC7-77AB-4BD1-B044-B376CE247CA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21128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1BD3A9A-DF72-4414-BB98-756FA8A4198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E3C352-EC08-4344-91BB-B417EFDF995D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858AB-9BF3-4238-9F41-E51732282E96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12312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4ACACD5-74DB-4242-A924-820644A71EE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308DAB3-FF43-4F60-B3E9-DFAC1E1E8B4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CA814-8CB6-4396-85DF-0824C157214D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97945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C42B1F0-8CB2-485F-9D17-980D6F3AB49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70D341-E1CC-419A-85CC-AE0E4689EAD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07AAAA-B954-465F-8511-65945537189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96342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155A68-8332-42E4-800D-397A923251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082425-7E14-4956-8F16-D068200400C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8E7DD-0570-492F-B7FB-FA2DE05CBED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04653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842EA4-B9B3-4261-8BB7-64184DE4C8B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955F1D-85CC-4DAF-8D1E-FF50C15DCDB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9A62E7-9EA7-48E0-BB28-469D71FCD59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806909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6EEFC5-F77F-4B66-92B1-555C31564F4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2EC1CD-3B1D-46E6-92AB-FD44A14C46D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A56A7-41AB-4DEE-A5CF-779F8E715F47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18575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236B97-9862-493A-AE88-ACAAE29634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9D4AB5-B018-47C4-8B0F-9F654FFCB48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33C50B-89A1-470E-9455-E33A8CC383D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48260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DE5A32-ED87-4D63-ADBF-1225F95F54F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FF8632-E7BB-4602-81DA-C2E94DE5E60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855E5-543C-4082-A3D2-008D58FF95C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499064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2FBD72-593E-4C0C-BFE9-E4CD8BD3A83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E9F12C-B1FB-4F8C-9672-AEB1CFCBCD1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7AAD2-E711-4C0F-8E0F-67B8B27C992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082949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32BE946-7540-4C68-948D-6D29D833DD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DA9B6A-5EAB-46D2-B3F0-65FB12AFFFA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0C986A-999D-4F68-8D8A-5238F1EE285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70198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820031B-9BA0-4C08-B72D-DC026926A3E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C9117F8-D6DC-4820-9531-D996631BEFE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395D2D-5161-4608-BE1F-D358E443FA3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07282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241EA64-1BAB-4F97-B33F-0DC39412705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3621B7E-B85A-464E-9EF3-308F88EB85F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63E9C-34C0-4F7C-B193-1560FB44C2B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47490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CDC64C0-8C59-4602-89A9-2AB5AEAA4A0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7F96FEA-48F6-4965-B6CF-A277947D4A4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4951-E86B-4CEE-B52B-8E63083234E2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539010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E3EAEFB-923B-4561-BF7E-09DB9BDDC1A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360070-4808-46CD-B94F-1822BD052EB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E2834E-ECE4-48C6-9EB7-7934E99949F8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13249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7A9D411-890F-45C5-A97C-C98A2DC41EF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481BD9-BE6E-43BF-A023-4363F6DDF90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F3357-71E4-46B5-B595-8C90A2D21FD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22418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FCFCA-98BA-4DE3-BF3B-BC80BF7D7F1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88E7C9-94AF-412C-8111-3917924E14E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40C446-8C8C-4F46-8F6F-66B5B8D557B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80432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F58CD9-7C88-4A2A-9B13-DBF3EB4FF41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544D55-7B8F-4DF5-919B-A068ACDA717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4FB24-76BE-4B41-9498-878C0A7E33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175210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E1B976D-2700-44DA-BAEA-1B0C26B8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DE179191-7BF1-4C11-8DEE-D4D486617D99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ABA2452-EE2F-48A6-943A-D4BF17DC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F22C726-2A9F-4022-BB5C-80BC8BD8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992F7F2E-4F15-42AD-8F7B-41E526713E53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4025710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4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000" y="3081298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78D1C-8307-401D-8677-F4A702C46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43CBF467-1D46-45CA-B88C-92A5D5C480CC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CBC5B-1639-470C-A5E8-03724E75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DF7FB-1C5A-4F38-A848-B9C289C4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815FB756-36A8-474F-9C16-DD74855F497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0537754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7B6E8-30B4-4415-A5D7-663586261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DF891B67-B99E-4324-B9F0-62F03281F513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B4976-1670-41C4-8FD8-8FF7A760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D4EDB-EECA-41AA-9ED1-91B988D1C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AA1CC8BA-F8ED-444B-8ADD-4BDF66DE986F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351792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C188D-E918-47C3-83F9-3FCD7222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36C92A55-64A5-432F-8C32-AC54FB508D93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C191D-0508-498D-AD56-293B3800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AD10B-99BF-46DB-85B2-47D2B5FE6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3BFF0310-21E5-46BF-8C77-77A8DC32BA70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950057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0BDF5367-2624-4B0A-8454-AA1A7DA21A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MEI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18FC411-9050-40E7-9DB8-D0837EB4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7B778D2B-F20E-4A2B-B328-A171CF5D56FE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B860F8-A3C8-435A-87E2-B9E4760A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C8A1C7-7FD3-4AD4-AE95-3380C135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2AA076FC-D76E-4DB8-9159-0C34FA1FC0E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3827410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E493DDCB-9CA1-44CD-A9DC-3FD3D68A92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HPB DATABASE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000E51-DC63-4696-8C08-38F4FC55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F6A8B05A-542B-472B-B42C-0AEE38133508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F9F5B4-9905-4763-8C3E-986F23BF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0DB10C-CF9E-4C38-9C33-CA9EE84E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D1BE9DFF-E172-4332-B603-D0F78510CCB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3436088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9AC9398A-1E6E-458C-A994-9E65D40B96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CERL THESAURUS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A1B16F-88F3-4DB1-8BE6-4FC39AB4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86AFA895-913C-4E91-BF1C-E3689C7A06D1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939227-4FB9-452E-9414-05DA56289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972206-5182-40E9-8F71-118AB49B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36BBBE66-7612-4BB6-BA6F-32129F8686EA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807155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8AA36A64-B12E-4BD4-8843-B8E6B45ED1E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PROVENANCE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009C6B-84EC-4346-BEEF-D3BE6AF3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6BAE53B7-0B50-4F32-A5A0-B730BB66F5F2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BF79DE-84F5-4586-91F2-BC6D2A65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EFDC6E-DE82-4BFA-82E8-C6143A55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D61862A3-ED76-44BF-873C-8B0145C9DA0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5710378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DD60A18F-C2D9-49BA-9518-4291A528629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MANUSCRIPTS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F176A0-0A49-4F0E-8085-3B396939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F75DCEB8-1F25-4493-A0CD-06BFA7C3967E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559F64-EB98-4961-B1ED-AE6833B1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3BFC3F-2C7C-4AA3-B3B6-09A851EB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E0CA2EA0-1592-49FA-A16F-6F246FA691DD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3295276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7A1B8929-DCA4-4354-9229-BB0FE5DAB4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cs typeface="Arial" charset="0"/>
              </a:rPr>
              <a:t>SECURITY NETWORK</a:t>
            </a:r>
            <a:endParaRPr lang="en-GB" altLang="en-US" b="1">
              <a:solidFill>
                <a:srgbClr val="004165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B054AC-690D-4000-9D8B-143B0401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DA321AC6-F2EE-4553-A507-692CFC86FE18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85A90A-E23A-4917-8633-B32EB599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215183-B02E-4C1F-B013-BF9AB498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C155E6E9-3DD6-48FE-B1DA-5A3324523A8F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52888074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3800"/>
              </a:lnSpc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E3CCB-E870-47F3-81E9-961C26786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F4F13F85-B24E-4B46-9599-FB5A7C588AF9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F1DA5-4A4D-4D9F-A88A-D850A8BD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B6C51-67C3-4162-B5EF-AFF73E83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C6C3C0EB-AE0C-497E-A881-F9019DD6C6C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1084752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076" y="2228400"/>
            <a:ext cx="3373200" cy="4068000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0618" y="2228399"/>
            <a:ext cx="3374732" cy="4068001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69B0E-F4E8-4408-B829-41954019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75956141-811F-4C6A-9E03-F95B8C4CBE6F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66C4-3C78-4343-B334-014DECF44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EED0C-BEAD-4093-9941-BC29BCEA0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6AE48B77-B474-4C9D-A7F2-64F2864E8DD3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99462564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43407-639F-4BD2-B1F0-5CA6429E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8D45E6B0-4CF6-4BDC-8FB0-C59745EB0A1C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36E4FE-12EC-4A38-8ED1-EA6E2682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79BEC-6251-4F6F-BECA-4164B1CC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41D2432F-6F59-4F72-A94E-2F85E9205833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830482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CF946-FE78-4C77-B211-8222F20AB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EDFD64D9-7DDC-4B5B-BF12-8B5E766EAC82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74585C-1D58-4806-A9C9-DDADF1EED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620A6-67FF-44EC-8848-2C49F6FE8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35F512E0-49E7-4E80-8190-9A4AD4E22BA6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76981961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734" y="1119947"/>
            <a:ext cx="3648615" cy="5104119"/>
          </a:xfrm>
        </p:spPr>
        <p:txBody>
          <a:bodyPr anchor="t"/>
          <a:lstStyle>
            <a:lvl1pPr>
              <a:lnSpc>
                <a:spcPts val="4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320000" cy="6848312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6735" y="128708"/>
            <a:ext cx="2949178" cy="378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B6971-CD85-4035-B6AB-9EA496B64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solidFill>
                  <a:prstClr val="white"/>
                </a:solidFill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0E3EFFA9-1BD9-4AA4-9515-8ABCEC1D720A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14B11-4F3B-41E0-885C-C2A45418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C88CD-A086-417E-B237-3348C867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3885FA4B-63D3-476A-9717-E90F9102E071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9938128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99032"/>
            <a:ext cx="9144000" cy="5058000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935E998F-DB84-4B3E-84F6-BE16200CD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solidFill>
                  <a:srgbClr val="A4B3C9"/>
                </a:solidFill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9C5880C9-D588-49E8-B055-15F2A0CECDE9}" type="datetimeFigureOut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29BAB18D-B513-4E6F-8030-432B6575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4D39B33-216A-49F8-85EB-466D4309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52ABDB72-764F-437D-B25C-B69F4645BCE8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043642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ECD8ADD6-3280-48EC-BABD-6178FB84C6C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1550" y="2805113"/>
            <a:ext cx="7200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Gill Sans MT" pitchFamily="34" charset="0"/>
                <a:ea typeface="Microsoft YaHei" pitchFamily="34" charset="-122"/>
              </a:defRPr>
            </a:lvl9pPr>
          </a:lstStyle>
          <a:p>
            <a:pPr algn="ctr" defTabSz="914400" eaLnBrk="1" hangingPunct="1">
              <a:lnSpc>
                <a:spcPts val="1900"/>
              </a:lnSpc>
              <a:buClrTx/>
              <a:buSzTx/>
              <a:buFontTx/>
              <a:buNone/>
              <a:defRPr/>
            </a:pPr>
            <a:r>
              <a:rPr lang="nl-NL" altLang="en-US" sz="1600" b="1">
                <a:solidFill>
                  <a:srgbClr val="FFFFFF"/>
                </a:solidFill>
                <a:cs typeface="Arial" charset="0"/>
              </a:rPr>
              <a:t>www.cerl.org</a:t>
            </a:r>
            <a:endParaRPr lang="en-GB" altLang="en-US" sz="16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1556016"/>
            <a:ext cx="7200000" cy="1080000"/>
          </a:xfrm>
        </p:spPr>
        <p:txBody>
          <a:bodyPr anchor="t"/>
          <a:lstStyle>
            <a:lvl1pPr algn="ctr">
              <a:lnSpc>
                <a:spcPts val="6200"/>
              </a:lnSpc>
              <a:defRPr sz="62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16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F8F6A96-E1CD-485A-BDE9-4E091FE3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3182BB36-B256-4A55-BBCF-93D6FCB0A351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AF1E7E1-C927-44F8-85EE-8103317B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9604AE2-B3CF-4CCB-AAA4-84F000821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90FF5570-1A0A-46E1-B99A-CA9E61DFCA8C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9933426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9D5CD86-FA4E-4102-AB15-BCAA0B39A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AF0DF9F8-C3A3-4967-9150-23B15233DCDC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FF85EB1-7AA2-4493-ADB1-59C5F8238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E4B04B4-6EA8-46B7-9CF9-5B0621E7B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D58F6F7D-6A9C-4323-BA0F-9573DD8F16F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3338676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4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000" y="3081298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AEE04-8D8F-4A3B-8E90-DD983BC1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C63137E7-EBE7-4684-BEEF-9E0AA47209B1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8C20-5F04-4408-A5A3-1DF67135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C2278-6620-4715-81A5-5AB11075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88C9A958-EDA6-443B-BB0B-12C862E1C2E5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868218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DBBC4-387A-4F00-99DC-B98BC1EB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6DDA0444-B3AA-469B-8CBE-23783C2F6842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47E7A-B7B6-4775-A09C-121527884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FF876-08AB-4112-BCE9-E1BB90C68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F51D2F72-5881-4C25-ABC0-F3000ABD6D88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0577128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0573A-C266-4E83-90EE-B71774A6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4656805B-7735-4084-A545-044E1B761DCA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D236-279A-454A-93E9-A7EF871F3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6416F-7511-408C-9BFA-BA6A8FF55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A4DB172C-56D4-46BE-803C-723867E4D0A3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1265222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13FF7F9A-7C3D-456D-B541-B66D43B6D5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MEI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6144CF-5B03-4433-8614-7272CEA7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313A2B9E-5AF2-48EA-B0C5-4E91A3D5193B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476605-F9BB-4FE0-AB5A-A2369A17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D1E42D-CA5E-471A-A340-817B7222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6DD25B43-DF27-4E7D-9F5F-98575444E436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06487977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9C422F6-F29A-4A60-8FCB-94A8BE986C6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HPB DATABASE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8025DF-04F3-48C5-92FB-B8370787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C9B58F10-F5B5-4DB2-84B5-79C5DEEC27B0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217520-4D30-4261-B4AE-F6E1BA4F8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9C97E3-8CBA-443C-90D8-EDD6F46D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75FE6E79-6A42-45CA-8281-792B1B81E61D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887470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B9D0E0A-E1BA-4B7E-A2AF-2B3900A9DF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CERL THESAURUS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999C51-9F41-4E6A-9142-ACF5D8D9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09ED0551-A14B-4225-A15D-3F0BFEF8EBEF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FE19A2-5BA7-4C16-88C7-78301C697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A74C0D-52C9-4DC1-BB5C-A3A15303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9330609E-E0CE-493B-A1BA-CDA037650072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0902240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A29C756-F2F0-4732-A85A-5390845328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PROVENANCE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86C915-27D1-46EF-A647-DB397DF7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6DAC8084-6FF0-4A24-9CEB-CD1F025D2FAF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A26E38-3349-4A9D-8406-EE221FC7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CD32F8-1892-48CB-9CF1-790C4AEF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FF4B0429-1BB9-4435-B4F7-689681F9F712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5017057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87DBF08A-1B77-499B-AA6F-CDDE651E262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MANUSCRIPTS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87D33B-84BE-478F-A484-B716412E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2785852F-089D-4761-A4EC-229BC85B9239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DB1434-27F6-448C-A4D6-73777EAE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4F28AD-0EBE-43F3-A25A-BF9DE5598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B8E19380-67AF-4E1C-8F85-F4024D1B256D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3460210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08D80061-A363-4571-9C75-7275457B73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14400">
              <a:buClrTx/>
              <a:buSz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  <a:cs typeface="Arial" charset="0"/>
              </a:rPr>
              <a:t>SECURITY NETWORK</a:t>
            </a:r>
            <a:endParaRPr lang="en-GB" altLang="en-US" b="1">
              <a:solidFill>
                <a:srgbClr val="004165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4333A6-F848-443D-ABF4-17C5FF18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52AD9511-D185-423C-834A-01536F1353FE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AF1495-9C36-4AB9-AF8D-BC2EC1469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090C45-1D37-44F1-9DA7-8E8A5A8E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662DC7A1-EC0C-4096-B54C-A5484ED019D0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6692592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3800"/>
              </a:lnSpc>
              <a:defRPr sz="3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B51E2-364E-4826-8C70-17A3E8A93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F01910D1-D441-45F9-8722-E2286B1D84B9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AEDBC-BE69-4290-B6C6-555563BB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09396-507D-414E-9CF3-891E86CA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39E254D6-3B2A-440F-A991-5B6F33FC6C0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922160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076" y="2228400"/>
            <a:ext cx="3373200" cy="4068000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0618" y="2228399"/>
            <a:ext cx="3374732" cy="4068001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AD6B57-3E99-4542-9579-C7B7EB334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8035C194-6337-4E4A-B47E-DDF15D29EFC1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DD8313F-7DDA-43C0-A832-E53C73EF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135245-2ECB-48E2-A585-0E9FE806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19D62E31-5794-4F81-A0DE-0F9C2848049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5571377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4295266-1817-4B58-9D31-7721F13C1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1135E77E-5AB5-443F-8E2A-B6719E923999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DD27F92-D826-490A-A753-457E5334C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9A6A2EF-CF2C-4F81-9414-52DD043E9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EE01B09C-0F93-4777-84F8-130395C7FFB1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1754999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3DC34F-5B77-4523-8058-D43B3FED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5FB1B69A-591E-43B2-AC7D-AEE31C0CB78E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491AA3-CBF9-4A2C-8886-685E31E1C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12A4B-52D1-413D-907A-C17FA1A4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5A3B94DA-FC98-4910-80B0-D3E91EBB388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6525877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734" y="1119947"/>
            <a:ext cx="3648615" cy="5104119"/>
          </a:xfrm>
        </p:spPr>
        <p:txBody>
          <a:bodyPr anchor="t"/>
          <a:lstStyle>
            <a:lvl1pPr>
              <a:lnSpc>
                <a:spcPts val="4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320000" cy="6848312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6735" y="128708"/>
            <a:ext cx="2949178" cy="378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58DCD-145C-46DB-B12D-D39A59F3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solidFill>
                  <a:prstClr val="white"/>
                </a:solidFill>
                <a:ea typeface="Microsoft YaHei" pitchFamily="34" charset="-122"/>
              </a:defRPr>
            </a:lvl1pPr>
          </a:lstStyle>
          <a:p>
            <a:pPr>
              <a:defRPr/>
            </a:pPr>
            <a:fld id="{BFB100E0-8A6D-4D98-B2D9-EC28B7CDBC65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4F7B5-AB24-4475-B5E5-70C67535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515CC-DF02-46B1-A64A-FB68AD78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CE994C7E-8681-4B7E-8A90-FFD198AC1987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9285962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99032"/>
            <a:ext cx="9144000" cy="5058000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6E4C1D0A-4318-4673-BE6B-2E8AA51B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solidFill>
                  <a:srgbClr val="A4B3C9"/>
                </a:solidFill>
                <a:ea typeface="Microsoft YaHei" pitchFamily="34" charset="-122"/>
              </a:defRPr>
            </a:lvl1pPr>
          </a:lstStyle>
          <a:p>
            <a:pPr>
              <a:defRPr/>
            </a:pPr>
            <a:fld id="{EC319697-6DF6-412A-AC6E-B57B9602AEB7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877F68E-F083-4DB1-BDF8-E7FC1586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4A882F4-FC2B-4490-A0E8-3C6EB9CD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30EBAE30-65D7-4F6F-9639-08CC50096CB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31019045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5096652F-3D39-40C5-8DC1-BC26B04F52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1550" y="2805113"/>
            <a:ext cx="7200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defTabSz="914400">
              <a:lnSpc>
                <a:spcPts val="1900"/>
              </a:lnSpc>
              <a:buClrTx/>
              <a:buSzTx/>
              <a:buFontTx/>
              <a:buNone/>
              <a:defRPr/>
            </a:pPr>
            <a:r>
              <a:rPr lang="nl-NL" altLang="en-US" sz="1600" b="1">
                <a:solidFill>
                  <a:prstClr val="white"/>
                </a:solidFill>
                <a:ea typeface="+mn-ea"/>
                <a:cs typeface="Arial" charset="0"/>
              </a:rPr>
              <a:t>www.cerl.org</a:t>
            </a:r>
            <a:endParaRPr lang="en-GB" altLang="en-US" sz="1600" b="1">
              <a:solidFill>
                <a:prstClr val="white"/>
              </a:solidFill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1556016"/>
            <a:ext cx="7200000" cy="1080000"/>
          </a:xfrm>
        </p:spPr>
        <p:txBody>
          <a:bodyPr anchor="t"/>
          <a:lstStyle>
            <a:lvl1pPr algn="ctr">
              <a:lnSpc>
                <a:spcPts val="6200"/>
              </a:lnSpc>
              <a:defRPr sz="6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16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9CAC85E-9EDD-4D80-8C05-D2088CE0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fld id="{7CF384E8-FE50-4355-B689-321BC2F01DCC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C9ED47C-5A0D-45D7-A49C-EBD581611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0649ED1-04AA-46BC-81E7-C09A54BF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A5361A7A-0A02-40CC-AF73-6A11BCFBAA9A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1906455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823FFF4-FEDB-45AF-8471-0FF1ED9E5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21BF19E7-5092-41B4-BF1F-CE896A677DB8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85D8DB9-51A0-47C1-8620-4097C13CE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14CAFC-87F4-4234-B608-8F2E3329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92112253-4F56-45E9-8BA1-7C5DBFDC33B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059038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48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000" y="3081298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6D9D8-88DF-4433-A239-C3D792F4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6740A0B0-1DB3-4EF6-8520-046FD82E6355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B8C5B-7614-40D6-9F21-8C29F03D6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7C595-EF68-4FFA-9651-9C504501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A5729C28-97C6-451D-A4D9-730562843E9F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16295223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E96D7-CA71-48DD-85DE-DB908EF2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311C286A-6487-46E1-A208-B2FF52D87CAD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EC01E-62A2-4F4F-ACB9-4F855F36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7EF33-3810-4E27-9888-4165081C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6720780F-2367-4CD7-9C33-3E07CBF0EECF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891850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27141-E4D7-44BA-84BC-EF458D74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66B377D7-E9CA-444C-89B2-34BEC30D52CC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2344-7A64-4ACB-BD60-D0F79389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D0F9E-0503-43D1-8A49-9C2B2B19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09EAF2E9-F4B7-4082-9DB9-2F6AD4C73E5F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6227611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DCA9D8A3-0E43-41EB-9ECB-4D457B5E84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MEI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3792879-2729-48C8-83EF-117A467A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BDA93683-6DAB-4DD7-B8C0-F86630318B6F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4A2861-C68E-44F3-9E21-3C7EF23F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976423-335B-4481-81E6-53B6B5B2D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9B45BF26-E7A4-4403-9F9F-858701C460BA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89471384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2C8AE56A-D81E-4EEA-8702-6ACC8F5AF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HPB DATABASE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8EBBE2-624A-4AC1-AA68-B0695FAA6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7F98C0A1-49D2-43FD-B3D6-DC8903CD499F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E99A3B9-FF13-45BD-81FB-A389DF3C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505F097-5498-4DE8-907C-8916C18F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8D1EF6CD-4B22-4A14-A14E-51EEDF00BF3D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2985683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6095F1B8-2445-4403-8BFF-E6B684114CA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CERL THESAURUS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809E7B4-82A3-4894-A5E4-08BD2ACAE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13FC865B-90A1-407E-9EFA-2977FDA3492A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D0F65-BABB-436E-9ED3-71D9F00E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1184E6-8E5D-46B1-8FA3-B2FD5752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EEB54995-5098-4196-BEF3-E4004F536827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9288762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DB605E44-0786-423C-A356-886B57AFD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PROVENANCE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2744DB-9FA8-49AE-992A-5EE5DD1CB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2B54F13C-9ABE-484C-A333-8CC1CF6EEDD7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D832DF-A5F1-46A7-8FF3-A25B0797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412066-E821-4AF8-897C-5120E6B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E88D7942-1AE7-4186-8DAE-9A0808D3E66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13675824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7ABD7C10-9F06-45F8-A59F-5404D936B7B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MANUSCRIPTS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16ACAA-8240-47D9-96C4-E211D235E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61EE2A79-766E-4FE6-91E2-6833EC562D62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5C3C8DB-2F7A-4BCD-B7B4-B6E36E60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092E17-4660-4D5E-AADD-762BFD76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278339D0-C52D-46E7-9821-47C32CC22ED1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751549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ADA96406-136C-44C5-A5A0-E88B2AAF54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0250" y="292100"/>
            <a:ext cx="2651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buClrTx/>
              <a:buSzTx/>
              <a:buFontTx/>
              <a:buNone/>
            </a:pPr>
            <a:r>
              <a:rPr lang="nl-NL" altLang="nl-NL" b="1">
                <a:solidFill>
                  <a:srgbClr val="004165"/>
                </a:solidFill>
              </a:rPr>
              <a:t>SECURITY NETWORK</a:t>
            </a:r>
            <a:endParaRPr lang="en-GB" altLang="nl-NL" b="1">
              <a:solidFill>
                <a:srgbClr val="0041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8000" indent="-288000">
              <a:spcAft>
                <a:spcPts val="0"/>
              </a:spcAft>
              <a:defRPr/>
            </a:lvl1pPr>
            <a:lvl2pPr marL="576000" indent="-288000">
              <a:spcAft>
                <a:spcPts val="0"/>
              </a:spcAft>
              <a:defRPr/>
            </a:lvl2pPr>
            <a:lvl3pPr marL="864000" indent="-288000">
              <a:spcAft>
                <a:spcPts val="0"/>
              </a:spcAft>
              <a:defRPr/>
            </a:lvl3pPr>
            <a:lvl4pPr marL="1152000" indent="-288000">
              <a:spcAft>
                <a:spcPts val="0"/>
              </a:spcAft>
              <a:defRPr/>
            </a:lvl4pPr>
            <a:lvl5pPr marL="1440000" indent="-288000"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EFC0F0-7929-4A4D-BB65-2472205CD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019DAED4-63BC-4643-B4B2-572B575C7995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6BAE91-5B34-47F5-B6B6-F69B49F86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E7474F-B090-4208-A762-9DE1DA50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9977D351-F75A-4D0F-B1F5-47E719BEEE6D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1158403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864000"/>
            <a:ext cx="7200000" cy="2088000"/>
          </a:xfrm>
        </p:spPr>
        <p:txBody>
          <a:bodyPr anchor="t"/>
          <a:lstStyle>
            <a:lvl1pPr algn="ctr">
              <a:lnSpc>
                <a:spcPts val="3800"/>
              </a:lnSpc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B746B-E2A7-4436-BAAF-BA9FE05BE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1CF288C0-6B95-49D3-9279-72AAF8C0851C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8DF9A-8D99-4BCA-89A5-4D1A247E1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34ACA-7E0F-4799-A5A3-B44BAC8C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AB46EBCE-647A-4CBF-A7C7-C7C05CA7ABE1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3346853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076" y="2228400"/>
            <a:ext cx="3373200" cy="4068000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0618" y="2228399"/>
            <a:ext cx="3374732" cy="4068001"/>
          </a:xfrm>
        </p:spPr>
        <p:txBody>
          <a:bodyPr/>
          <a:lstStyle>
            <a:lvl1pPr marL="288000" indent="-288000">
              <a:spcBef>
                <a:spcPts val="0"/>
              </a:spcBef>
              <a:defRPr/>
            </a:lvl1pPr>
            <a:lvl2pPr marL="576000" indent="-288000">
              <a:spcBef>
                <a:spcPts val="0"/>
              </a:spcBef>
              <a:defRPr/>
            </a:lvl2pPr>
            <a:lvl3pPr marL="864000" indent="-288000">
              <a:spcBef>
                <a:spcPts val="0"/>
              </a:spcBef>
              <a:defRPr/>
            </a:lvl3pPr>
            <a:lvl4pPr marL="1152000" indent="-288000">
              <a:spcBef>
                <a:spcPts val="0"/>
              </a:spcBef>
              <a:defRPr/>
            </a:lvl4pPr>
            <a:lvl5pPr marL="1440000" indent="-288000"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1C39A-B5F0-42A4-B0EA-8D1D33EF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245FBBD5-304B-48FD-BB1E-CBAA0DDBDEB0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156CA-485A-4F3F-8FC8-D176EC72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0C6F0-F199-4DFD-9B1B-35A54EEB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5DB41009-F866-49C7-B60B-444D443199BB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6857397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E5675-13F8-4498-948A-003E75A19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65F202B7-350A-4762-827F-74B2BF322EF6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684F12-43D6-4A9B-B038-A6A79B3FE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EBA11-1051-4CAB-BB69-03C619F6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077B66E2-FCB4-4133-A0F2-5DC6EFF03223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385489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89D9B-D1B0-4331-B645-A75B668A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D1BD1559-99E7-40CA-BCEF-57A314CB285B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9BE9B-7CDA-4C53-8488-9F402861F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D9F8E-CA91-4B3F-8A0D-5D333A4B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19D8CD0F-7CAC-4CE0-B679-692097A4A37A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1358035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734" y="1119947"/>
            <a:ext cx="3648615" cy="5104119"/>
          </a:xfrm>
        </p:spPr>
        <p:txBody>
          <a:bodyPr anchor="t"/>
          <a:lstStyle>
            <a:lvl1pPr>
              <a:lnSpc>
                <a:spcPts val="4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320000" cy="6848312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6735" y="128708"/>
            <a:ext cx="2949178" cy="3784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812249-7B1F-4C98-9359-5F9993516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 smtClean="0">
                <a:solidFill>
                  <a:prstClr val="white"/>
                </a:solidFill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ABFA6305-4168-4D49-8A1F-0172B2F9CF13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40747-613D-4DF2-8026-4A8FF8A8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C6F1B-1FB3-472E-9267-973A76E6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ADACE190-E862-4519-AE2E-2AB78353C8D7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33666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899032"/>
            <a:ext cx="9144000" cy="5058000"/>
          </a:xfrm>
          <a:solidFill>
            <a:schemeClr val="bg2"/>
          </a:solidFill>
        </p:spPr>
        <p:txBody>
          <a:bodyPr tIns="360000"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6E32CCF0-3825-4A48-A6F9-767562A0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 smtClean="0">
                <a:solidFill>
                  <a:srgbClr val="A4B3C9"/>
                </a:solidFill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333090C2-2165-43DE-82D9-429C313B76A2}" type="datetimeFigureOut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14F8E05-9F88-41CC-9F37-3C6E3371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2AAB444-5167-4B01-9777-5973D553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lvl1pPr>
          </a:lstStyle>
          <a:p>
            <a:fld id="{26A778D0-DA72-4362-8370-74812EA7097E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0561651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6540CC3-F28B-4B82-8C2A-71D303E5DE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71550" y="2805113"/>
            <a:ext cx="7200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bg1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>
              <a:lnSpc>
                <a:spcPts val="1900"/>
              </a:lnSpc>
              <a:buClrTx/>
              <a:buSzTx/>
              <a:buFontTx/>
              <a:buNone/>
            </a:pPr>
            <a:r>
              <a:rPr lang="nl-NL" altLang="nl-NL" sz="1600" b="1">
                <a:solidFill>
                  <a:srgbClr val="FFFFFF"/>
                </a:solidFill>
              </a:rPr>
              <a:t>www.cerl.org</a:t>
            </a:r>
            <a:endParaRPr lang="en-GB" altLang="nl-NL" sz="1600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00" y="1556016"/>
            <a:ext cx="7200000" cy="1080000"/>
          </a:xfrm>
        </p:spPr>
        <p:txBody>
          <a:bodyPr anchor="t"/>
          <a:lstStyle>
            <a:lvl1pPr algn="ctr">
              <a:lnSpc>
                <a:spcPts val="6200"/>
              </a:lnSpc>
              <a:defRPr sz="62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000" y="3081600"/>
            <a:ext cx="7200000" cy="288000"/>
          </a:xfrm>
        </p:spPr>
        <p:txBody>
          <a:bodyPr/>
          <a:lstStyle>
            <a:lvl1pPr marL="0" indent="0" algn="ctr">
              <a:lnSpc>
                <a:spcPts val="16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FAC4ED5-AE32-46AC-A160-1F50DAB27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fld id="{3B959B68-8847-46B5-8D84-592C61E44076}" type="datetimeFigureOut">
              <a:rPr lang="en-GB"/>
              <a:pPr>
                <a:defRPr/>
              </a:pPr>
              <a:t>26/09/2023</a:t>
            </a:fld>
            <a:endParaRPr lang="en-GB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76EAE6E-6885-4743-99A3-D9C1B703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>
                <a:latin typeface="Gill Sans MT" pitchFamily="34" charset="0"/>
                <a:ea typeface="Microsoft YaHei" pitchFamily="34" charset="-122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8B65815-4E97-455D-8701-8B66C407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>
                <a:solidFill>
                  <a:srgbClr val="A4B3C9"/>
                </a:solidFill>
              </a:defRPr>
            </a:lvl1pPr>
          </a:lstStyle>
          <a:p>
            <a:fld id="{0DCEE0EF-4DFD-4A3E-885C-C10E54F08231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19218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FF3F6F-709E-4546-9A75-48FCC950777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BE7E41D-EB1C-48FA-9B4E-26525E3B8A9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7BA5D-0576-4A1C-B900-51AA699FE419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57231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FE07B8-B972-4AB8-9DC0-CC8FF8B4039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BE4309-2938-4E09-A2D0-643D645F2A6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1FA06-8BBE-473E-8910-F823BDE567FB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4084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2B726C-FBB0-429F-B406-64FE7431FFF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1DEDB79-DA77-4BB3-B231-CB6BB92D9FB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D63C0-F7EA-4A38-8AC4-C759514D44E8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596130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3525" y="2228850"/>
            <a:ext cx="3413125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9050" y="2228850"/>
            <a:ext cx="3414713" cy="3968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03F6A-3EFE-44F5-8B97-A4D98517C89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3B4973-A1EB-4595-84B1-7CC1D5F13B4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5E42A-5772-4473-97A1-8461D937800A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700151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2C01B73-500A-49E2-8A99-26533821041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ABD1DCB-A547-40E6-8ECD-0B37F191469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3B6B5-F159-498C-BDAB-27BAF25637EF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939908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4D6DAED-2F53-4AA3-93E7-54564580A62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7DC553C-7D88-4888-94CB-63BB6CDA1C7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59C78-6866-4DAE-8770-BFEAE9251C68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82494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F6A3E27-1523-4689-9A3E-8F44F383E2E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C990B95-CDBD-4FA6-BBBE-E167DEC205D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F4EBA-D098-44E7-9381-BE8F144BCF49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246967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62FB47-E1F1-4D19-AA9A-2DEF9DCAB98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2EFDA9-E25E-41A2-8BA2-9AC8C3AB7B5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B974-6941-455A-975B-5EA0FE50AFA4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115793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BCE9F2-C9AC-441F-8DE3-B9FBD3E32D4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CC4193-7885-42D5-821B-C2142DBE284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A58D6-AE82-4E77-B121-DAC4A6281646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818012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0E39BA-A245-41C5-9578-A1E8CA12E0B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A1F07D9-BB3B-4936-8309-7128DB5F7B45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55D95-37B6-4464-BB2A-0770BFB2BB7A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49467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095375"/>
            <a:ext cx="1744663" cy="5102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3525" y="1095375"/>
            <a:ext cx="5083175" cy="5102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2872E-8D49-4C94-9E17-4A1915C54B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1F6E478-2D7C-429E-9A42-D0E7F201BE8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6999F-DFDE-44BA-9042-C062309D2B48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06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13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30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25C5E724-7C43-4D55-AEFF-5F7E0527C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56AA16B-50A9-4A9E-A172-751ABA349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3EA876D-156D-467A-894F-1143C377F93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3360170F-3078-423D-970E-9EA6DB60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4A24B9-7026-49FA-8217-BB6F3278301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24B10C9E-C993-4B83-9963-4BB74F19BE36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  <p:sldLayoutId id="2147484128" r:id="rId2"/>
    <p:sldLayoutId id="2147484129" r:id="rId3"/>
    <p:sldLayoutId id="2147484130" r:id="rId4"/>
    <p:sldLayoutId id="2147484131" r:id="rId5"/>
    <p:sldLayoutId id="2147484132" r:id="rId6"/>
    <p:sldLayoutId id="2147484133" r:id="rId7"/>
    <p:sldLayoutId id="2147484134" r:id="rId8"/>
    <p:sldLayoutId id="2147484135" r:id="rId9"/>
    <p:sldLayoutId id="2147484136" r:id="rId10"/>
    <p:sldLayoutId id="2147484137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56520F07-2785-45DF-8418-1B1ECAFA4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69249F62-64BE-45BA-9C62-1DEF1FC0A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92AA4EF-F0F6-4877-9DF1-7F78526F838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2053" name="Text Box 4">
            <a:extLst>
              <a:ext uri="{FF2B5EF4-FFF2-40B4-BE49-F238E27FC236}">
                <a16:creationId xmlns:a16="http://schemas.microsoft.com/office/drawing/2014/main" id="{065EDDD5-2504-4F07-9ED6-A8FE3E93B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7B5B8A-2FBF-43F6-BCE4-473A2F6953C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A4B3C9"/>
                </a:solidFill>
                <a:latin typeface="Times New Roman" panose="02020603050405020304" pitchFamily="18" charset="0"/>
              </a:defRPr>
            </a:lvl1pPr>
          </a:lstStyle>
          <a:p>
            <a:fld id="{C638F778-4785-48CD-B440-E46AB865C8ED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691857D6-39E9-4B51-BECC-E26B29EE7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6141E283-00C8-4A64-BA28-50BA6CCC2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2A4F89A-0342-47E1-A2D0-40958CA27A7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077" name="Text Box 4">
            <a:extLst>
              <a:ext uri="{FF2B5EF4-FFF2-40B4-BE49-F238E27FC236}">
                <a16:creationId xmlns:a16="http://schemas.microsoft.com/office/drawing/2014/main" id="{74FD9205-BB07-4A6B-9D40-15AF302EB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D33557F-1B80-4E75-8912-2CF4FE63E4B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A4B3C9"/>
                </a:solidFill>
                <a:latin typeface="Times New Roman" panose="02020603050405020304" pitchFamily="18" charset="0"/>
              </a:defRPr>
            </a:lvl1pPr>
          </a:lstStyle>
          <a:p>
            <a:fld id="{401E9B64-8EC7-4AF7-B6EB-BBB74A6620D0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>
              <a:ext uri="{FF2B5EF4-FFF2-40B4-BE49-F238E27FC236}">
                <a16:creationId xmlns:a16="http://schemas.microsoft.com/office/drawing/2014/main" id="{5EB7646F-707D-4751-908F-B4DC7B70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MEI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61391FA7-2779-4369-BBFC-2F23D6AC6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F5B01CE-5663-405A-9301-DAFD5BA823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CB55F27-3E06-4F3D-80A7-3D1369F4936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4102" name="Text Box 5">
            <a:extLst>
              <a:ext uri="{FF2B5EF4-FFF2-40B4-BE49-F238E27FC236}">
                <a16:creationId xmlns:a16="http://schemas.microsoft.com/office/drawing/2014/main" id="{91507CA3-C995-47E3-9929-93EE1EAEF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7A45DC1B-9BD5-40C0-874E-3AA8F985509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67657EDB-0515-4224-8D0A-F1D63AA05536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>
            <a:extLst>
              <a:ext uri="{FF2B5EF4-FFF2-40B4-BE49-F238E27FC236}">
                <a16:creationId xmlns:a16="http://schemas.microsoft.com/office/drawing/2014/main" id="{1AB681C8-7281-4F3F-A1A2-60946BBC7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HPB DATABASE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815DEF2-1965-4EE9-A91A-5467D1729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30F18611-21CF-41AE-AD9F-C97C41D8C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D21043A-B643-41FF-BF6C-90DFD96D8FE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5126" name="Text Box 5">
            <a:extLst>
              <a:ext uri="{FF2B5EF4-FFF2-40B4-BE49-F238E27FC236}">
                <a16:creationId xmlns:a16="http://schemas.microsoft.com/office/drawing/2014/main" id="{65FB773C-ECD2-429F-B2D9-0A7525F88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6EB15EC-0034-4454-9AE0-66DBC2BC3F1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617B4770-4E87-4DE9-B75D-D83B577CAE15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  <p:sldLayoutId id="2147484179" r:id="rId9"/>
    <p:sldLayoutId id="2147484180" r:id="rId10"/>
    <p:sldLayoutId id="2147484181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59396CDB-8E1E-4E9E-820D-1C3A1A505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PROVENANCE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C3E7D740-2B35-4420-A3E1-DA5513AEAA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437CD0A-0827-4E4C-AE1C-97249D261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B385C0C-8551-4E32-92D3-45A5E435FBE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7174" name="Text Box 5">
            <a:extLst>
              <a:ext uri="{FF2B5EF4-FFF2-40B4-BE49-F238E27FC236}">
                <a16:creationId xmlns:a16="http://schemas.microsoft.com/office/drawing/2014/main" id="{059A4175-F3B7-4B0A-B530-46942B31E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9BC417F-2C2B-4B8A-963E-8EA1329F9CC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2616CE93-C3C1-41D2-A442-08C1BFD0F9D6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F44F7F78-D0E4-4DBD-8E69-BA0112CC5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MANUSCRIPTS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92B2F976-2C0D-4BFF-BCD9-92DB17E760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172815D7-E2AD-4740-AAB0-7237917E5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9DE25CC-AEEE-4A77-BDE9-C4C81FE63B69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8198" name="Text Box 5">
            <a:extLst>
              <a:ext uri="{FF2B5EF4-FFF2-40B4-BE49-F238E27FC236}">
                <a16:creationId xmlns:a16="http://schemas.microsoft.com/office/drawing/2014/main" id="{BE4D3F12-6A9D-4D12-9F5E-1D2176AA2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28DD138-6893-4E49-9878-2A3D7BC73D7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5E47C9A9-10AC-4B08-BBF6-EA8F7E04B557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>
            <a:extLst>
              <a:ext uri="{FF2B5EF4-FFF2-40B4-BE49-F238E27FC236}">
                <a16:creationId xmlns:a16="http://schemas.microsoft.com/office/drawing/2014/main" id="{B2B33F55-30E6-40F7-BDCD-B2B4A741C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SECURITY NETWORK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6829BB26-711A-4B3F-A1AE-AC544543B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000ED7C-EF4E-4B10-8E37-23EB6FD601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AF3BAB8-8696-41F9-B90A-5468AC396539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9222" name="Text Box 5">
            <a:extLst>
              <a:ext uri="{FF2B5EF4-FFF2-40B4-BE49-F238E27FC236}">
                <a16:creationId xmlns:a16="http://schemas.microsoft.com/office/drawing/2014/main" id="{DF60CF37-41E9-494F-95F6-C2CFB79A3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71D528E2-E040-42FC-976B-102CCFD5FC5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F7CD64B9-4652-45D1-895C-E73E4E076298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9D8198D-D0D9-41BA-9433-8A4F49FE1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3C44F770-4341-4147-A950-82B4C25A5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49F6AD2-12A3-4508-90C2-DC05A561F5A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FFFFFF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10245" name="Text Box 4">
            <a:extLst>
              <a:ext uri="{FF2B5EF4-FFF2-40B4-BE49-F238E27FC236}">
                <a16:creationId xmlns:a16="http://schemas.microsoft.com/office/drawing/2014/main" id="{D1D70AA3-240B-4A0C-A55B-04BA32CA8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5F2452-62DE-40E0-8D45-8FFC1FDAE7F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BC08CBA5-CA3E-4468-B216-8C72B11505CB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1CD7B2D3-B949-4286-A192-06D78883E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8C9B4C8B-E185-483B-A8AA-3D04ADB67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C3561E1-A24B-4190-B951-26B6E188CC0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11269" name="Text Box 4">
            <a:extLst>
              <a:ext uri="{FF2B5EF4-FFF2-40B4-BE49-F238E27FC236}">
                <a16:creationId xmlns:a16="http://schemas.microsoft.com/office/drawing/2014/main" id="{0CC118AF-95FD-4089-9D10-FA8B93940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26E41FC-651D-4A4B-BA36-445E7FD8BD4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3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D0398B37-EBCA-4CF4-A901-96EFDF4C7FAB}" type="slidenum">
              <a:rPr lang="en-GB" altLang="en-US"/>
              <a:pPr/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>
            <a:extLst>
              <a:ext uri="{FF2B5EF4-FFF2-40B4-BE49-F238E27FC236}">
                <a16:creationId xmlns:a16="http://schemas.microsoft.com/office/drawing/2014/main" id="{FFE761C2-9C82-4AF0-BDDB-4738D58246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A3DA57B8-9F97-4072-A5CB-318CDE2C2E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33525" y="2228850"/>
            <a:ext cx="69818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A6EE-2B33-477D-B8F9-6B8A5B06F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8800" y="6486525"/>
            <a:ext cx="33115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>
                <a:solidFill>
                  <a:srgbClr val="A4B3C9"/>
                </a:solidFill>
                <a:latin typeface="Gill Sans MT"/>
                <a:ea typeface="+mn-ea"/>
                <a:cs typeface="+mn-cs"/>
              </a:defRPr>
            </a:lvl1pPr>
          </a:lstStyle>
          <a:p>
            <a:pPr>
              <a:defRPr/>
            </a:pPr>
            <a:fld id="{B945F577-6335-437B-91AB-E8B528AB58BF}" type="datetimeFigureOut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41F69-67D1-4F1F-B121-EDB9C0050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0325" y="6486525"/>
            <a:ext cx="33750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>
                <a:solidFill>
                  <a:srgbClr val="A4B3C9"/>
                </a:solidFill>
                <a:latin typeface="Gill Sans M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16397-E4D9-4459-A913-1B62AEE1C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2375" y="6489700"/>
            <a:ext cx="392113" cy="2333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r" defTabSz="914400">
              <a:buClrTx/>
              <a:buSzTx/>
              <a:buFontTx/>
              <a:buNone/>
              <a:defRPr sz="1300" b="1">
                <a:solidFill>
                  <a:srgbClr val="FFFFFF"/>
                </a:solidFill>
              </a:defRPr>
            </a:lvl1pPr>
          </a:lstStyle>
          <a:p>
            <a:fld id="{0E091BAB-8C06-49D2-99FF-D0C70AD99F62}" type="slidenum">
              <a:rPr lang="en-GB" altLang="nl-NL"/>
              <a:pPr/>
              <a:t>‹nr.›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  <p:sldLayoutId id="2147484259" r:id="rId12"/>
    <p:sldLayoutId id="2147484260" r:id="rId13"/>
    <p:sldLayoutId id="2147484261" r:id="rId14"/>
    <p:sldLayoutId id="2147484262" r:id="rId15"/>
    <p:sldLayoutId id="2147484263" r:id="rId16"/>
    <p:sldLayoutId id="2147484264" r:id="rId17"/>
  </p:sldLayoutIdLst>
  <p:txStyles>
    <p:titleStyle>
      <a:lvl1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2pPr>
      <a:lvl3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3pPr>
      <a:lvl4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4pPr>
      <a:lvl5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5pPr>
      <a:lvl6pPr marL="4572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6pPr>
      <a:lvl7pPr marL="9144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7pPr>
      <a:lvl8pPr marL="13716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8pPr>
      <a:lvl9pPr marL="18288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9pPr>
    </p:titleStyle>
    <p:bodyStyle>
      <a:lvl1pPr marL="358775" indent="-358775" algn="l" rtl="0" eaLnBrk="0" fontAlgn="base" hangingPunct="0">
        <a:lnSpc>
          <a:spcPts val="2400"/>
        </a:lnSpc>
        <a:spcBef>
          <a:spcPts val="1000"/>
        </a:spcBef>
        <a:spcAft>
          <a:spcPct val="0"/>
        </a:spcAft>
        <a:buBlip>
          <a:blip r:embed="rId20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9500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39863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98638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CD6DB045-5925-4EDF-9C78-6085BE8F6E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9A0A6B52-5A46-4F40-B0B3-3D2FA7726D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33525" y="2228850"/>
            <a:ext cx="69818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33B2A-7112-4192-8DE4-9F6666C38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8800" y="6486525"/>
            <a:ext cx="33115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>
                <a:solidFill>
                  <a:srgbClr val="A4B3C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4C812CF-13D7-4854-B731-1A56209AD338}" type="datetime1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6A047-7A81-4556-B457-DF5A06AE4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0325" y="6486525"/>
            <a:ext cx="33750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>
                <a:solidFill>
                  <a:srgbClr val="A4B3C9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65631-1267-4BDE-AA2A-4E1D73F18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2375" y="6489700"/>
            <a:ext cx="392113" cy="2333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r" defTabSz="914400">
              <a:buClrTx/>
              <a:buSzTx/>
              <a:buFontTx/>
              <a:buNone/>
              <a:defRPr sz="1300" b="1">
                <a:solidFill>
                  <a:srgbClr val="FFFFFF"/>
                </a:solidFill>
              </a:defRPr>
            </a:lvl1pPr>
          </a:lstStyle>
          <a:p>
            <a:fld id="{3EBE356D-2B6E-45CA-9C91-3FB807965542}" type="slidenum">
              <a:rPr lang="en-GB" altLang="nl-NL"/>
              <a:pPr/>
              <a:t>‹nr.›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  <p:sldLayoutId id="2147484276" r:id="rId12"/>
    <p:sldLayoutId id="2147484277" r:id="rId13"/>
    <p:sldLayoutId id="2147484278" r:id="rId14"/>
    <p:sldLayoutId id="2147484279" r:id="rId15"/>
    <p:sldLayoutId id="2147484280" r:id="rId16"/>
    <p:sldLayoutId id="2147484281" r:id="rId17"/>
  </p:sldLayoutIdLst>
  <p:hf hdr="0" ftr="0" dt="0"/>
  <p:txStyles>
    <p:titleStyle>
      <a:lvl1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2pPr>
      <a:lvl3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3pPr>
      <a:lvl4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4pPr>
      <a:lvl5pPr algn="l" rtl="0" eaLnBrk="0" fontAlgn="base" hangingPunct="0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5pPr>
      <a:lvl6pPr marL="4572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6pPr>
      <a:lvl7pPr marL="9144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7pPr>
      <a:lvl8pPr marL="13716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8pPr>
      <a:lvl9pPr marL="18288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itchFamily="34" charset="0"/>
        </a:defRPr>
      </a:lvl9pPr>
    </p:titleStyle>
    <p:bodyStyle>
      <a:lvl1pPr marL="358775" indent="-358775" algn="l" rtl="0" eaLnBrk="0" fontAlgn="base" hangingPunct="0">
        <a:lnSpc>
          <a:spcPts val="2400"/>
        </a:lnSpc>
        <a:spcBef>
          <a:spcPts val="1000"/>
        </a:spcBef>
        <a:spcAft>
          <a:spcPct val="0"/>
        </a:spcAft>
        <a:buBlip>
          <a:blip r:embed="rId20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9500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39863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98638" indent="-358775" algn="l" rtl="0" eaLnBrk="0" fontAlgn="base" hangingPunct="0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>
            <a:extLst>
              <a:ext uri="{FF2B5EF4-FFF2-40B4-BE49-F238E27FC236}">
                <a16:creationId xmlns:a16="http://schemas.microsoft.com/office/drawing/2014/main" id="{C97BF7C5-E38A-41F6-B3A4-0B56DE3003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title style</a:t>
            </a: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C01871FE-1A8F-432F-835B-4BFD892F73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33525" y="2228850"/>
            <a:ext cx="69818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text styles</a:t>
            </a:r>
          </a:p>
          <a:p>
            <a:pPr lvl="1"/>
            <a:r>
              <a:rPr lang="en-US" altLang="nl-NL"/>
              <a:t>Second level</a:t>
            </a:r>
          </a:p>
          <a:p>
            <a:pPr lvl="2"/>
            <a:r>
              <a:rPr lang="en-US" altLang="nl-NL"/>
              <a:t>Third level</a:t>
            </a:r>
          </a:p>
          <a:p>
            <a:pPr lvl="3"/>
            <a:r>
              <a:rPr lang="en-US" altLang="nl-NL"/>
              <a:t>Fourth level</a:t>
            </a:r>
          </a:p>
          <a:p>
            <a:pPr lvl="4"/>
            <a:r>
              <a:rPr lang="en-US" altLang="nl-NL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ADA23-1C3A-4CFC-A9B2-90379CA1D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28800" y="6486525"/>
            <a:ext cx="33115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 smtClean="0">
                <a:solidFill>
                  <a:srgbClr val="A4B3C9"/>
                </a:solidFill>
                <a:latin typeface="Gill Sans MT"/>
                <a:ea typeface="+mn-ea"/>
                <a:cs typeface="+mn-cs"/>
              </a:defRPr>
            </a:lvl1pPr>
          </a:lstStyle>
          <a:p>
            <a:pPr>
              <a:defRPr/>
            </a:pPr>
            <a:fld id="{BBF6B9EB-38BD-4E1E-9ACE-E6309E7885CB}" type="datetimeFigureOut">
              <a:rPr lang="en-GB"/>
              <a:pPr>
                <a:defRPr/>
              </a:pPr>
              <a:t>26/09/2023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2B22F-3F7E-4D84-86A9-23C2685D6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0325" y="6486525"/>
            <a:ext cx="3375025" cy="2333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300" b="1" baseline="0" dirty="0">
                <a:solidFill>
                  <a:srgbClr val="A4B3C9"/>
                </a:solidFill>
                <a:latin typeface="Gill Sans M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A4A96-7D04-43D7-A1B2-858E0080C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2375" y="6489700"/>
            <a:ext cx="392113" cy="2333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r" defTabSz="914400">
              <a:buClrTx/>
              <a:buSzTx/>
              <a:buFontTx/>
              <a:buNone/>
              <a:defRPr sz="1300" b="1">
                <a:solidFill>
                  <a:srgbClr val="FFFFFF"/>
                </a:solidFill>
              </a:defRPr>
            </a:lvl1pPr>
          </a:lstStyle>
          <a:p>
            <a:fld id="{926B1CC1-0F70-45C2-8DFC-A62B94A46148}" type="slidenum">
              <a:rPr lang="en-GB" altLang="nl-NL"/>
              <a:pPr/>
              <a:t>‹nr.›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295" r:id="rId14"/>
    <p:sldLayoutId id="2147484296" r:id="rId15"/>
    <p:sldLayoutId id="2147484297" r:id="rId16"/>
    <p:sldLayoutId id="2147484298" r:id="rId17"/>
  </p:sldLayoutIdLst>
  <p:txStyles>
    <p:titleStyle>
      <a:lvl1pPr algn="l" rtl="0" fontAlgn="base">
        <a:lnSpc>
          <a:spcPts val="4200"/>
        </a:lnSpc>
        <a:spcBef>
          <a:spcPct val="0"/>
        </a:spcBef>
        <a:spcAft>
          <a:spcPct val="0"/>
        </a:spcAft>
        <a:defRPr sz="38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2pPr>
      <a:lvl3pPr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3pPr>
      <a:lvl4pPr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4pPr>
      <a:lvl5pPr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5pPr>
      <a:lvl6pPr marL="4572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6pPr>
      <a:lvl7pPr marL="9144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7pPr>
      <a:lvl8pPr marL="13716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8pPr>
      <a:lvl9pPr marL="1828800" algn="l" rtl="0" fontAlgn="base">
        <a:lnSpc>
          <a:spcPts val="42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Gill Sans MT" panose="020B0502020104020203" pitchFamily="34" charset="0"/>
        </a:defRPr>
      </a:lvl9pPr>
    </p:titleStyle>
    <p:bodyStyle>
      <a:lvl1pPr marL="358775" indent="-358775" algn="l" rtl="0" fontAlgn="base">
        <a:lnSpc>
          <a:spcPts val="2400"/>
        </a:lnSpc>
        <a:spcBef>
          <a:spcPts val="1000"/>
        </a:spcBef>
        <a:spcAft>
          <a:spcPct val="0"/>
        </a:spcAft>
        <a:buBlip>
          <a:blip r:embed="rId20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719138" indent="-358775" algn="l" rtl="0" fontAlgn="base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79500" indent="-358775" algn="l" rtl="0" fontAlgn="base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39863" indent="-358775" algn="l" rtl="0" fontAlgn="base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98638" indent="-358775" algn="l" rtl="0" fontAlgn="base">
        <a:lnSpc>
          <a:spcPts val="2400"/>
        </a:lnSpc>
        <a:spcBef>
          <a:spcPts val="500"/>
        </a:spcBef>
        <a:spcAft>
          <a:spcPct val="0"/>
        </a:spcAft>
        <a:buBlip>
          <a:blip r:embed="rId21"/>
        </a:buBlip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6081C442-A862-41D7-A4ED-A29FA7FE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292100"/>
            <a:ext cx="2651125" cy="274638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Gill Sans MT" pitchFamily="32" charset="0"/>
                <a:cs typeface="Arial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nl-NL" altLang="en-US" b="1">
                <a:solidFill>
                  <a:srgbClr val="004165"/>
                </a:solidFill>
                <a:ea typeface="+mn-ea"/>
              </a:rPr>
              <a:t>CERL THESAURUS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CFECEEB-7A51-4D4A-BC17-912C5EF746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33525" y="1095375"/>
            <a:ext cx="69802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68F2D91-E0EE-475C-A150-A19440F188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33525" y="2228850"/>
            <a:ext cx="6980238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54BC63F-E508-4629-AAC2-1911FA5C63E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1828800" y="6486525"/>
            <a:ext cx="3309938" cy="231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300" b="1">
                <a:solidFill>
                  <a:srgbClr val="A4B3C9"/>
                </a:solidFill>
                <a:latin typeface="Times New Roman" pitchFamily="16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6150" name="Text Box 5">
            <a:extLst>
              <a:ext uri="{FF2B5EF4-FFF2-40B4-BE49-F238E27FC236}">
                <a16:creationId xmlns:a16="http://schemas.microsoft.com/office/drawing/2014/main" id="{92FCB17A-2C9F-46ED-A88A-56C895D6A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6486525"/>
            <a:ext cx="3375025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F361B83-55ED-46A5-8016-0C3ADF70207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222375" y="6489700"/>
            <a:ext cx="390525" cy="231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defRPr sz="1300" b="1" smtClean="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42621D5-3DC1-4D31-B027-157861685B04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649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sldNum="0" hdr="0" ftr="0"/>
  <p:txStyles>
    <p:titleStyle>
      <a:lvl1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2pPr>
      <a:lvl3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3pPr>
      <a:lvl4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4pPr>
      <a:lvl5pPr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5pPr>
      <a:lvl6pPr marL="25146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6pPr>
      <a:lvl7pPr marL="29718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7pPr>
      <a:lvl8pPr marL="34290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8pPr>
      <a:lvl9pPr marL="3886200" indent="-228600" algn="l" defTabSz="449263" rtl="0" eaLnBrk="0" fontAlgn="base" hangingPunct="0">
        <a:lnSpc>
          <a:spcPts val="418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 b="1">
          <a:solidFill>
            <a:srgbClr val="A4B3C9"/>
          </a:solidFill>
          <a:latin typeface="Gill Sans MT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ts val="2388"/>
        </a:lnSpc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lnSpc>
          <a:spcPts val="2388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33" Type="http://schemas.openxmlformats.org/officeDocument/2006/relationships/hyperlink" Target="https://kxp.k10plus.de/DB=1.77/SET=3/TTL=8/START_WELCOME" TargetMode="Externa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29" Type="http://schemas.openxmlformats.org/officeDocument/2006/relationships/image" Target="../media/image45.jpeg"/><Relationship Id="rId1" Type="http://schemas.openxmlformats.org/officeDocument/2006/relationships/tags" Target="../tags/tag1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32" Type="http://schemas.openxmlformats.org/officeDocument/2006/relationships/image" Target="../media/image48.jpe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openxmlformats.org/officeDocument/2006/relationships/image" Target="../media/image47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Relationship Id="rId30" Type="http://schemas.openxmlformats.org/officeDocument/2006/relationships/image" Target="../media/image46.jpeg"/><Relationship Id="rId8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1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3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84.xml"/><Relationship Id="rId1" Type="http://schemas.openxmlformats.org/officeDocument/2006/relationships/tags" Target="../tags/tag4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rl.org/resources/cerl_and_manuscript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rl.org/resources/hpb/fileproc/main" TargetMode="External"/><Relationship Id="rId1" Type="http://schemas.openxmlformats.org/officeDocument/2006/relationships/slideLayout" Target="../slideLayouts/slideLayout14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erl_information@lists.gbv.de" TargetMode="External"/><Relationship Id="rId2" Type="http://schemas.openxmlformats.org/officeDocument/2006/relationships/hyperlink" Target="http://www.cerl.org/" TargetMode="External"/><Relationship Id="rId1" Type="http://schemas.openxmlformats.org/officeDocument/2006/relationships/slideLayout" Target="../slideLayouts/slideLayout14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>
            <a:extLst>
              <a:ext uri="{FF2B5EF4-FFF2-40B4-BE49-F238E27FC236}">
                <a16:creationId xmlns:a16="http://schemas.microsoft.com/office/drawing/2014/main" id="{5895AAEC-038F-4228-9774-269E6E9CA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651D5319-05F8-405F-81BE-84888833E9A2}" type="slidenum">
              <a:rPr lang="en-GB" altLang="en-US" sz="1300" b="1">
                <a:solidFill>
                  <a:srgbClr val="A4B3C9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GB" altLang="en-US" sz="1300" b="1">
              <a:solidFill>
                <a:srgbClr val="A4B3C9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>
            <a:extLst>
              <a:ext uri="{FF2B5EF4-FFF2-40B4-BE49-F238E27FC236}">
                <a16:creationId xmlns:a16="http://schemas.microsoft.com/office/drawing/2014/main" id="{EC36F7F1-B017-4FFB-8A63-FFF4929A6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863600"/>
            <a:ext cx="72009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4800" b="1"/>
              <a:t>CERL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4800" b="1"/>
              <a:t>Consortium of European Research Libraries</a:t>
            </a:r>
          </a:p>
        </p:txBody>
      </p:sp>
      <p:sp>
        <p:nvSpPr>
          <p:cNvPr id="68611" name="Text Box 2">
            <a:extLst>
              <a:ext uri="{FF2B5EF4-FFF2-40B4-BE49-F238E27FC236}">
                <a16:creationId xmlns:a16="http://schemas.microsoft.com/office/drawing/2014/main" id="{28555DC9-9A0B-4C64-A0DA-A9A554FBA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081338"/>
            <a:ext cx="72009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ts val="1988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1600" b="1">
                <a:solidFill>
                  <a:srgbClr val="A4B3C9"/>
                </a:solidFill>
              </a:rPr>
              <a:t>Marian Lefferts, Executive Manager</a:t>
            </a:r>
          </a:p>
        </p:txBody>
      </p:sp>
      <p:sp>
        <p:nvSpPr>
          <p:cNvPr id="68612" name="Text Box 3">
            <a:extLst>
              <a:ext uri="{FF2B5EF4-FFF2-40B4-BE49-F238E27FC236}">
                <a16:creationId xmlns:a16="http://schemas.microsoft.com/office/drawing/2014/main" id="{67EEA64B-4486-49F8-BA29-0EDD6E19E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D0FB9391-B306-4B11-A2BB-D440523AE83F}" type="slidenum">
              <a:rPr lang="en-GB" altLang="en-US" sz="1300" b="1">
                <a:solidFill>
                  <a:srgbClr val="A4B3C9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GB" altLang="en-US" sz="1300" b="1">
              <a:solidFill>
                <a:srgbClr val="A4B3C9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118DC66-8ED3-8F0E-FD4C-D336035071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15/04/16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CA30A3F-7360-4344-E500-2AB9A579AA4E}"/>
              </a:ext>
            </a:extLst>
          </p:cNvPr>
          <p:cNvSpPr txBox="1"/>
          <p:nvPr/>
        </p:nvSpPr>
        <p:spPr>
          <a:xfrm>
            <a:off x="1043608" y="1700808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/>
              <a:t>How </a:t>
            </a:r>
            <a:r>
              <a:rPr lang="nl-NL" sz="2800" dirty="0" err="1"/>
              <a:t>the</a:t>
            </a:r>
            <a:r>
              <a:rPr lang="nl-NL" sz="2800" dirty="0"/>
              <a:t> Consortium of European Research Libraries </a:t>
            </a:r>
            <a:r>
              <a:rPr lang="nl-NL" sz="2800" dirty="0" err="1"/>
              <a:t>may</a:t>
            </a:r>
            <a:r>
              <a:rPr lang="nl-NL" sz="2800" dirty="0"/>
              <a:t> support </a:t>
            </a:r>
            <a:r>
              <a:rPr lang="nl-NL" sz="2800" dirty="0" err="1"/>
              <a:t>collections</a:t>
            </a:r>
            <a:r>
              <a:rPr lang="nl-NL" sz="2800" dirty="0"/>
              <a:t> </a:t>
            </a:r>
          </a:p>
          <a:p>
            <a:pPr algn="ctr"/>
            <a:r>
              <a:rPr lang="nl-NL" sz="2800" dirty="0" err="1"/>
              <a:t>with</a:t>
            </a:r>
            <a:r>
              <a:rPr lang="nl-NL" sz="2800" dirty="0"/>
              <a:t> early printed </a:t>
            </a:r>
            <a:r>
              <a:rPr lang="nl-NL" sz="2800" dirty="0" err="1"/>
              <a:t>books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</a:t>
            </a:r>
            <a:r>
              <a:rPr lang="nl-NL" sz="2800" dirty="0" err="1"/>
              <a:t>manuscripts</a:t>
            </a:r>
            <a:endParaRPr lang="nl-NL" sz="2800" dirty="0"/>
          </a:p>
          <a:p>
            <a:pPr algn="ctr"/>
            <a:endParaRPr lang="nl-NL" sz="2400" dirty="0"/>
          </a:p>
          <a:p>
            <a:pPr algn="ctr"/>
            <a:endParaRPr lang="nl-NL" sz="2000" dirty="0"/>
          </a:p>
          <a:p>
            <a:pPr algn="ctr"/>
            <a:endParaRPr lang="nl-NL" sz="2000" dirty="0"/>
          </a:p>
          <a:p>
            <a:pPr algn="ctr"/>
            <a:endParaRPr lang="nl-NL" sz="2000" dirty="0"/>
          </a:p>
          <a:p>
            <a:pPr algn="ctr"/>
            <a:endParaRPr lang="nl-NL" sz="2000" dirty="0"/>
          </a:p>
          <a:p>
            <a:pPr algn="ctr"/>
            <a:endParaRPr lang="nl-NL" sz="2000" dirty="0"/>
          </a:p>
          <a:p>
            <a:pPr algn="ctr"/>
            <a:endParaRPr lang="nl-NL" sz="2000" dirty="0"/>
          </a:p>
          <a:p>
            <a:pPr algn="ctr"/>
            <a:r>
              <a:rPr lang="nl-NL" sz="2000" dirty="0"/>
              <a:t>BETH 2023</a:t>
            </a:r>
          </a:p>
          <a:p>
            <a:pPr algn="ctr"/>
            <a:endParaRPr lang="nl-NL" sz="2000" dirty="0"/>
          </a:p>
          <a:p>
            <a:pPr algn="ctr"/>
            <a:r>
              <a:rPr lang="nl-NL" sz="2000" dirty="0"/>
              <a:t>3 </a:t>
            </a:r>
            <a:r>
              <a:rPr lang="nl-NL" sz="2000" dirty="0" err="1"/>
              <a:t>October</a:t>
            </a:r>
            <a:r>
              <a:rPr lang="nl-NL" sz="2000" dirty="0"/>
              <a:t> 11:30-12:00</a:t>
            </a:r>
          </a:p>
        </p:txBody>
      </p:sp>
    </p:spTree>
    <p:extLst>
      <p:ext uri="{BB962C8B-B14F-4D97-AF65-F5344CB8AC3E}">
        <p14:creationId xmlns:p14="http://schemas.microsoft.com/office/powerpoint/2010/main" val="471236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2">
            <a:extLst>
              <a:ext uri="{FF2B5EF4-FFF2-40B4-BE49-F238E27FC236}">
                <a16:creationId xmlns:a16="http://schemas.microsoft.com/office/drawing/2014/main" id="{F744BA1A-F9F6-4FB8-9D1B-C4B17FB4A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6453336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GB" altLang="en-US" sz="1300" b="1" dirty="0"/>
          </a:p>
        </p:txBody>
      </p:sp>
      <p:pic>
        <p:nvPicPr>
          <p:cNvPr id="69636" name="Picture 3">
            <a:extLst>
              <a:ext uri="{FF2B5EF4-FFF2-40B4-BE49-F238E27FC236}">
                <a16:creationId xmlns:a16="http://schemas.microsoft.com/office/drawing/2014/main" id="{A09A3D5A-883E-4322-97E9-046B8A559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171575"/>
            <a:ext cx="1284287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37" name="Picture 4">
            <a:extLst>
              <a:ext uri="{FF2B5EF4-FFF2-40B4-BE49-F238E27FC236}">
                <a16:creationId xmlns:a16="http://schemas.microsoft.com/office/drawing/2014/main" id="{F150CE75-8B35-4CDD-B8D4-09B9C4C04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1171575"/>
            <a:ext cx="67310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38" name="Picture 5">
            <a:extLst>
              <a:ext uri="{FF2B5EF4-FFF2-40B4-BE49-F238E27FC236}">
                <a16:creationId xmlns:a16="http://schemas.microsoft.com/office/drawing/2014/main" id="{B51782DB-F735-49FE-A2E8-E8794E991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575"/>
            <a:ext cx="2382838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9639" name="Text Box 6">
            <a:extLst>
              <a:ext uri="{FF2B5EF4-FFF2-40B4-BE49-F238E27FC236}">
                <a16:creationId xmlns:a16="http://schemas.microsoft.com/office/drawing/2014/main" id="{592A9A2B-8418-42D2-AD8A-3E3540A95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" y="5055027"/>
            <a:ext cx="4368800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2400" b="1" dirty="0">
                <a:solidFill>
                  <a:schemeClr val="bg1"/>
                </a:solidFill>
              </a:rPr>
              <a:t>Since 1992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2400" b="1" dirty="0">
                <a:solidFill>
                  <a:schemeClr val="bg1"/>
                </a:solidFill>
              </a:rPr>
              <a:t>a membership </a:t>
            </a:r>
            <a:r>
              <a:rPr lang="nl-NL" altLang="en-US" sz="2400" b="1" dirty="0" err="1">
                <a:solidFill>
                  <a:schemeClr val="bg1"/>
                </a:solidFill>
              </a:rPr>
              <a:t>organisation</a:t>
            </a:r>
            <a:br>
              <a:rPr lang="nl-NL" altLang="en-US" sz="2400" b="1" dirty="0">
                <a:solidFill>
                  <a:schemeClr val="bg1"/>
                </a:solidFill>
              </a:rPr>
            </a:br>
            <a:r>
              <a:rPr lang="nl-NL" altLang="en-US" sz="2400" b="1" dirty="0" err="1">
                <a:solidFill>
                  <a:schemeClr val="bg1"/>
                </a:solidFill>
              </a:rPr>
              <a:t>with</a:t>
            </a:r>
            <a:r>
              <a:rPr lang="nl-NL" altLang="en-US" sz="2400" b="1" dirty="0">
                <a:solidFill>
                  <a:schemeClr val="bg1"/>
                </a:solidFill>
              </a:rPr>
              <a:t> ca. 292 members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945A47F-86B0-482B-9B9F-62A1AC804F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83" y="2488039"/>
            <a:ext cx="4499992" cy="23982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2C509E9-CD0D-471E-9260-992DB41D4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041" y="0"/>
            <a:ext cx="4862245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5E028-0D98-4640-AD51-925FB806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CERL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B2EA5F-A814-40BF-B256-525E86A20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network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humans</a:t>
            </a:r>
            <a:endParaRPr lang="nl-NL" dirty="0"/>
          </a:p>
          <a:p>
            <a:r>
              <a:rPr lang="nl-NL" dirty="0"/>
              <a:t>A hub </a:t>
            </a:r>
            <a:r>
              <a:rPr lang="nl-NL" dirty="0" err="1"/>
              <a:t>for</a:t>
            </a:r>
            <a:r>
              <a:rPr lang="nl-NL" dirty="0"/>
              <a:t> data</a:t>
            </a:r>
          </a:p>
          <a:p>
            <a:endParaRPr lang="nl-NL" dirty="0"/>
          </a:p>
          <a:p>
            <a:r>
              <a:rPr lang="nl-NL" dirty="0" err="1"/>
              <a:t>Connected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other </a:t>
            </a:r>
            <a:r>
              <a:rPr lang="nl-NL" dirty="0" err="1"/>
              <a:t>heritage</a:t>
            </a:r>
            <a:r>
              <a:rPr lang="nl-NL" dirty="0"/>
              <a:t> </a:t>
            </a:r>
            <a:r>
              <a:rPr lang="nl-NL" dirty="0" err="1"/>
              <a:t>organisations</a:t>
            </a:r>
            <a:endParaRPr lang="nl-NL" dirty="0"/>
          </a:p>
          <a:p>
            <a:pPr lvl="1"/>
            <a:r>
              <a:rPr lang="nl-NL" dirty="0"/>
              <a:t>LIBER, IFLA</a:t>
            </a:r>
          </a:p>
          <a:p>
            <a:pPr lvl="1"/>
            <a:r>
              <a:rPr lang="nl-NL" dirty="0"/>
              <a:t>RBMS at ALA</a:t>
            </a:r>
          </a:p>
          <a:p>
            <a:pPr lvl="1"/>
            <a:r>
              <a:rPr lang="nl-NL" dirty="0"/>
              <a:t>International Council on </a:t>
            </a:r>
            <a:r>
              <a:rPr lang="nl-NL" dirty="0" err="1"/>
              <a:t>Archives</a:t>
            </a:r>
            <a:r>
              <a:rPr lang="nl-NL" dirty="0"/>
              <a:t> (ICA) – CERL is </a:t>
            </a:r>
            <a:r>
              <a:rPr lang="nl-NL" dirty="0" err="1"/>
              <a:t>represented</a:t>
            </a:r>
            <a:r>
              <a:rPr lang="nl-NL" dirty="0"/>
              <a:t> on EGATTT</a:t>
            </a:r>
          </a:p>
          <a:p>
            <a:pPr lvl="1"/>
            <a:r>
              <a:rPr lang="nl-NL" dirty="0" err="1"/>
              <a:t>Europeana</a:t>
            </a:r>
            <a:r>
              <a:rPr lang="nl-NL" dirty="0"/>
              <a:t>, OCLC, DFG, </a:t>
            </a:r>
            <a:r>
              <a:rPr lang="nl-NL" dirty="0" err="1"/>
              <a:t>etc</a:t>
            </a:r>
            <a:endParaRPr lang="nl-NL" dirty="0"/>
          </a:p>
          <a:p>
            <a:pPr lvl="1"/>
            <a:r>
              <a:rPr lang="nl-NL" dirty="0"/>
              <a:t>And funding </a:t>
            </a:r>
            <a:r>
              <a:rPr lang="nl-NL" dirty="0" err="1"/>
              <a:t>bodies</a:t>
            </a:r>
            <a:r>
              <a:rPr lang="nl-NL" dirty="0"/>
              <a:t>: ERC, </a:t>
            </a:r>
            <a:r>
              <a:rPr lang="nl-NL" dirty="0" err="1"/>
              <a:t>Polonsky</a:t>
            </a:r>
            <a:r>
              <a:rPr lang="nl-NL" dirty="0"/>
              <a:t>, </a:t>
            </a:r>
            <a:r>
              <a:rPr lang="nl-NL" b="0" i="0" dirty="0" err="1">
                <a:effectLst/>
              </a:rPr>
              <a:t>Lanckoroński</a:t>
            </a:r>
            <a:r>
              <a:rPr lang="nl-NL" b="0" i="0">
                <a:effectLst/>
              </a:rPr>
              <a:t>, </a:t>
            </a:r>
            <a:r>
              <a:rPr lang="nl-NL"/>
              <a:t>EU </a:t>
            </a:r>
            <a:r>
              <a:rPr lang="nl-NL" dirty="0"/>
              <a:t>funding</a:t>
            </a:r>
          </a:p>
        </p:txBody>
      </p:sp>
    </p:spTree>
    <p:extLst>
      <p:ext uri="{BB962C8B-B14F-4D97-AF65-F5344CB8AC3E}">
        <p14:creationId xmlns:p14="http://schemas.microsoft.com/office/powerpoint/2010/main" val="183660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061E1-D649-4C0F-9EA4-31FD34099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 </a:t>
            </a:r>
            <a:r>
              <a:rPr lang="nl-NL" dirty="0" err="1"/>
              <a:t>network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humans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57988E-43EE-458C-8811-CF3D694D9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Very </a:t>
            </a:r>
            <a:r>
              <a:rPr lang="nl-NL" dirty="0" err="1"/>
              <a:t>active</a:t>
            </a:r>
            <a:r>
              <a:rPr lang="nl-NL" dirty="0"/>
              <a:t> </a:t>
            </a:r>
            <a:r>
              <a:rPr lang="nl-NL" dirty="0" err="1"/>
              <a:t>working</a:t>
            </a:r>
            <a:r>
              <a:rPr lang="nl-NL" dirty="0"/>
              <a:t> </a:t>
            </a:r>
            <a:r>
              <a:rPr lang="nl-NL" dirty="0" err="1"/>
              <a:t>groups</a:t>
            </a:r>
            <a:r>
              <a:rPr lang="nl-NL" dirty="0"/>
              <a:t> on </a:t>
            </a:r>
          </a:p>
          <a:p>
            <a:r>
              <a:rPr lang="nl-NL" dirty="0"/>
              <a:t>HPB, CERL Thesaurus, </a:t>
            </a:r>
            <a:r>
              <a:rPr lang="nl-NL" dirty="0" err="1"/>
              <a:t>Manuscripts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Incunabula</a:t>
            </a:r>
          </a:p>
          <a:p>
            <a:r>
              <a:rPr lang="nl-NL" dirty="0"/>
              <a:t>Engagement </a:t>
            </a:r>
            <a:r>
              <a:rPr lang="nl-NL" dirty="0" err="1"/>
              <a:t>and</a:t>
            </a:r>
            <a:r>
              <a:rPr lang="nl-NL" dirty="0"/>
              <a:t> Promotion</a:t>
            </a:r>
          </a:p>
          <a:p>
            <a:r>
              <a:rPr lang="nl-NL" dirty="0"/>
              <a:t>Provenance</a:t>
            </a:r>
          </a:p>
          <a:p>
            <a:r>
              <a:rPr lang="nl-NL" dirty="0"/>
              <a:t>Digital </a:t>
            </a:r>
            <a:r>
              <a:rPr lang="nl-NL" dirty="0" err="1"/>
              <a:t>Humanities</a:t>
            </a:r>
            <a:endParaRPr lang="nl-NL" dirty="0"/>
          </a:p>
          <a:p>
            <a:r>
              <a:rPr lang="nl-NL" dirty="0" err="1"/>
              <a:t>Book</a:t>
            </a:r>
            <a:r>
              <a:rPr lang="nl-NL" dirty="0"/>
              <a:t> binding</a:t>
            </a:r>
          </a:p>
          <a:p>
            <a:r>
              <a:rPr lang="nl-NL" dirty="0"/>
              <a:t>Security Network </a:t>
            </a:r>
          </a:p>
          <a:p>
            <a:r>
              <a:rPr lang="nl-NL" dirty="0" err="1"/>
              <a:t>Cultural</a:t>
            </a:r>
            <a:r>
              <a:rPr lang="nl-NL" dirty="0"/>
              <a:t> Property</a:t>
            </a:r>
          </a:p>
          <a:p>
            <a:r>
              <a:rPr lang="nl-NL" dirty="0" err="1"/>
              <a:t>Retrospective</a:t>
            </a:r>
            <a:r>
              <a:rPr lang="nl-NL" dirty="0"/>
              <a:t> National </a:t>
            </a:r>
            <a:r>
              <a:rPr lang="nl-NL" dirty="0" err="1"/>
              <a:t>Bibliographies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0866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CBD26EFC-5BFD-42B3-873C-42C0E852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/>
              <a:t>A hub </a:t>
            </a:r>
            <a:r>
              <a:rPr lang="nl-NL" altLang="nl-NL" dirty="0" err="1"/>
              <a:t>for</a:t>
            </a:r>
            <a:r>
              <a:rPr lang="nl-NL" altLang="nl-NL" dirty="0"/>
              <a:t> data</a:t>
            </a:r>
            <a:endParaRPr lang="en-GB" altLang="nl-NL" dirty="0"/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81069B4D-6C75-4E0A-8E4D-CBB7E8A23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3525" y="2228850"/>
            <a:ext cx="7358955" cy="3970338"/>
          </a:xfrm>
        </p:spPr>
        <p:txBody>
          <a:bodyPr/>
          <a:lstStyle/>
          <a:p>
            <a:pPr marL="287338" indent="-287338">
              <a:spcAft>
                <a:spcPct val="0"/>
              </a:spcAft>
            </a:pPr>
            <a:r>
              <a:rPr lang="nl-NL" altLang="nl-NL" dirty="0"/>
              <a:t>Heritage of </a:t>
            </a:r>
            <a:r>
              <a:rPr lang="nl-NL" altLang="nl-NL" dirty="0" err="1"/>
              <a:t>the</a:t>
            </a:r>
            <a:r>
              <a:rPr lang="nl-NL" altLang="nl-NL" dirty="0"/>
              <a:t> Printed </a:t>
            </a:r>
            <a:r>
              <a:rPr lang="nl-NL" altLang="nl-NL" dirty="0" err="1"/>
              <a:t>Book</a:t>
            </a:r>
            <a:r>
              <a:rPr lang="nl-NL" altLang="nl-NL" dirty="0"/>
              <a:t> database (HPB)	1997-</a:t>
            </a:r>
          </a:p>
          <a:p>
            <a:pPr marL="287338" indent="-287338">
              <a:spcAft>
                <a:spcPct val="0"/>
              </a:spcAft>
            </a:pPr>
            <a:r>
              <a:rPr lang="nl-NL" altLang="nl-NL" dirty="0"/>
              <a:t>CERL Thesaurus (CT)				2000-</a:t>
            </a:r>
          </a:p>
          <a:p>
            <a:pPr marL="287338" indent="-287338">
              <a:spcAft>
                <a:spcPct val="0"/>
              </a:spcAft>
            </a:pPr>
            <a:r>
              <a:rPr lang="nl-NL" altLang="nl-NL" dirty="0" err="1"/>
              <a:t>Material</a:t>
            </a:r>
            <a:r>
              <a:rPr lang="nl-NL" altLang="nl-NL" dirty="0"/>
              <a:t> </a:t>
            </a:r>
            <a:r>
              <a:rPr lang="nl-NL" altLang="nl-NL" dirty="0" err="1"/>
              <a:t>Evidence</a:t>
            </a:r>
            <a:r>
              <a:rPr lang="nl-NL" altLang="nl-NL" dirty="0"/>
              <a:t> in Incunabula (MEI)		2010-</a:t>
            </a:r>
          </a:p>
          <a:p>
            <a:pPr marL="287338" indent="-287338">
              <a:spcAft>
                <a:spcPct val="0"/>
              </a:spcAft>
            </a:pPr>
            <a:r>
              <a:rPr lang="nl-NL" altLang="nl-NL" dirty="0"/>
              <a:t>Hosting 3rd party databases			2016-</a:t>
            </a:r>
            <a:endParaRPr lang="en-GB" altLang="nl-NL" dirty="0"/>
          </a:p>
          <a:p>
            <a:pPr marL="287338" indent="-287338">
              <a:spcAft>
                <a:spcPct val="0"/>
              </a:spcAft>
            </a:pPr>
            <a:r>
              <a:rPr lang="nl-NL" altLang="nl-NL" dirty="0"/>
              <a:t>CERL Provenance Digital Archive (PDA)		2018-</a:t>
            </a:r>
          </a:p>
          <a:p>
            <a:pPr marL="287338" indent="-287338">
              <a:spcAft>
                <a:spcPct val="0"/>
              </a:spcAft>
            </a:pPr>
            <a:r>
              <a:rPr lang="nl-NL" altLang="nl-NL" dirty="0"/>
              <a:t>HPB Provenance				2022-</a:t>
            </a:r>
          </a:p>
          <a:p>
            <a:pPr marL="287338" indent="-287338">
              <a:spcAft>
                <a:spcPct val="0"/>
              </a:spcAft>
            </a:pPr>
            <a:endParaRPr lang="nl-NL" altLang="nl-NL" dirty="0"/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Discontinued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CERL Portal </a:t>
            </a: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for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Manuscripts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and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 Early Printed Books	  2005-2020</a:t>
            </a:r>
          </a:p>
          <a:p>
            <a:pPr marL="0" indent="0">
              <a:spcBef>
                <a:spcPts val="0"/>
              </a:spcBef>
              <a:spcAft>
                <a:spcPct val="0"/>
              </a:spcAft>
              <a:buNone/>
            </a:pP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Can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nl-NL" altLang="nl-NL" dirty="0" err="1">
                <a:solidFill>
                  <a:schemeClr val="bg1">
                    <a:lumMod val="65000"/>
                  </a:schemeClr>
                </a:solidFill>
              </a:rPr>
              <a:t>you</a:t>
            </a:r>
            <a:r>
              <a:rPr lang="nl-NL" altLang="nl-NL" dirty="0">
                <a:solidFill>
                  <a:schemeClr val="bg1">
                    <a:lumMod val="65000"/>
                  </a:schemeClr>
                </a:solidFill>
              </a:rPr>
              <a:t>-help? database				  2006-2016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>
            <a:extLst>
              <a:ext uri="{FF2B5EF4-FFF2-40B4-BE49-F238E27FC236}">
                <a16:creationId xmlns:a16="http://schemas.microsoft.com/office/drawing/2014/main" id="{EE4E9BC1-6FB1-4AA2-9867-FFBFC79BF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527" y="935213"/>
            <a:ext cx="373062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5779" name="Text Box 2">
            <a:extLst>
              <a:ext uri="{FF2B5EF4-FFF2-40B4-BE49-F238E27FC236}">
                <a16:creationId xmlns:a16="http://schemas.microsoft.com/office/drawing/2014/main" id="{510CCC1F-AC79-4350-B0D7-6D20ABF74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5780" name="Text Box 3">
            <a:extLst>
              <a:ext uri="{FF2B5EF4-FFF2-40B4-BE49-F238E27FC236}">
                <a16:creationId xmlns:a16="http://schemas.microsoft.com/office/drawing/2014/main" id="{CDE51C8B-98B9-4D80-A1F4-731347EFB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GB" altLang="en-US" sz="1300" b="1" dirty="0"/>
          </a:p>
        </p:txBody>
      </p:sp>
      <p:pic>
        <p:nvPicPr>
          <p:cNvPr id="75781" name="Picture 4">
            <a:extLst>
              <a:ext uri="{FF2B5EF4-FFF2-40B4-BE49-F238E27FC236}">
                <a16:creationId xmlns:a16="http://schemas.microsoft.com/office/drawing/2014/main" id="{ECC6D551-BD48-4184-A5E3-A8B465F0C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39940"/>
            <a:ext cx="3200400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2" name="Picture 5">
            <a:extLst>
              <a:ext uri="{FF2B5EF4-FFF2-40B4-BE49-F238E27FC236}">
                <a16:creationId xmlns:a16="http://schemas.microsoft.com/office/drawing/2014/main" id="{260BEA65-1EBC-448F-A2A3-84085C7C4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59" y="934938"/>
            <a:ext cx="2682875" cy="474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5783" name="Oval 6">
            <a:extLst>
              <a:ext uri="{FF2B5EF4-FFF2-40B4-BE49-F238E27FC236}">
                <a16:creationId xmlns:a16="http://schemas.microsoft.com/office/drawing/2014/main" id="{942BD83E-694A-4A18-B7EE-305BAE34D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0" y="2541588"/>
            <a:ext cx="876300" cy="461962"/>
          </a:xfrm>
          <a:prstGeom prst="ellipse">
            <a:avLst/>
          </a:prstGeom>
          <a:noFill/>
          <a:ln w="44280" cap="sq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75784" name="Picture 7">
            <a:extLst>
              <a:ext uri="{FF2B5EF4-FFF2-40B4-BE49-F238E27FC236}">
                <a16:creationId xmlns:a16="http://schemas.microsoft.com/office/drawing/2014/main" id="{1E5D8AAF-7703-4F35-9CD8-0D9C89898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5668963"/>
            <a:ext cx="4159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5" name="Picture 8">
            <a:extLst>
              <a:ext uri="{FF2B5EF4-FFF2-40B4-BE49-F238E27FC236}">
                <a16:creationId xmlns:a16="http://schemas.microsoft.com/office/drawing/2014/main" id="{5D54A728-BC95-4A07-8BC8-34325722E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3000" y="-1333500"/>
            <a:ext cx="7207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6" name="Picture 9">
            <a:extLst>
              <a:ext uri="{FF2B5EF4-FFF2-40B4-BE49-F238E27FC236}">
                <a16:creationId xmlns:a16="http://schemas.microsoft.com/office/drawing/2014/main" id="{22343EE8-E549-4A79-BBED-0A07D4920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8" y="5126038"/>
            <a:ext cx="1506537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7" name="Picture 10">
            <a:extLst>
              <a:ext uri="{FF2B5EF4-FFF2-40B4-BE49-F238E27FC236}">
                <a16:creationId xmlns:a16="http://schemas.microsoft.com/office/drawing/2014/main" id="{9B4704C5-A0BC-449A-8857-2E1390C1B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5668963"/>
            <a:ext cx="719138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8" name="Picture 11">
            <a:extLst>
              <a:ext uri="{FF2B5EF4-FFF2-40B4-BE49-F238E27FC236}">
                <a16:creationId xmlns:a16="http://schemas.microsoft.com/office/drawing/2014/main" id="{61E1417F-0836-4E8C-B14F-E7CC05F85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5668963"/>
            <a:ext cx="541338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9" name="Picture 12">
            <a:extLst>
              <a:ext uri="{FF2B5EF4-FFF2-40B4-BE49-F238E27FC236}">
                <a16:creationId xmlns:a16="http://schemas.microsoft.com/office/drawing/2014/main" id="{35544048-B80D-4C91-A459-CB8BCE930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5668963"/>
            <a:ext cx="4762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0" name="Picture 13">
            <a:extLst>
              <a:ext uri="{FF2B5EF4-FFF2-40B4-BE49-F238E27FC236}">
                <a16:creationId xmlns:a16="http://schemas.microsoft.com/office/drawing/2014/main" id="{66421CBE-9858-4D56-A22B-D401BA547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5657850"/>
            <a:ext cx="56673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1" name="Picture 14">
            <a:extLst>
              <a:ext uri="{FF2B5EF4-FFF2-40B4-BE49-F238E27FC236}">
                <a16:creationId xmlns:a16="http://schemas.microsoft.com/office/drawing/2014/main" id="{BC6DE981-5F66-48CC-8C2D-755B3628F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5657850"/>
            <a:ext cx="59213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2" name="Picture 15">
            <a:extLst>
              <a:ext uri="{FF2B5EF4-FFF2-40B4-BE49-F238E27FC236}">
                <a16:creationId xmlns:a16="http://schemas.microsoft.com/office/drawing/2014/main" id="{C1245878-BDB4-45B4-9ADA-D2AC8D347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5668963"/>
            <a:ext cx="54133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3" name="Picture 16">
            <a:extLst>
              <a:ext uri="{FF2B5EF4-FFF2-40B4-BE49-F238E27FC236}">
                <a16:creationId xmlns:a16="http://schemas.microsoft.com/office/drawing/2014/main" id="{B4650453-1674-46AC-BF30-9A923079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5668963"/>
            <a:ext cx="598488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4" name="Picture 17">
            <a:extLst>
              <a:ext uri="{FF2B5EF4-FFF2-40B4-BE49-F238E27FC236}">
                <a16:creationId xmlns:a16="http://schemas.microsoft.com/office/drawing/2014/main" id="{3C531071-9265-4364-B382-83582FDCF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3" y="5657850"/>
            <a:ext cx="71913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5" name="Picture 18">
            <a:extLst>
              <a:ext uri="{FF2B5EF4-FFF2-40B4-BE49-F238E27FC236}">
                <a16:creationId xmlns:a16="http://schemas.microsoft.com/office/drawing/2014/main" id="{EED29184-8964-4236-9B17-97768C126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0" y="5668963"/>
            <a:ext cx="541338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6" name="Picture 19">
            <a:extLst>
              <a:ext uri="{FF2B5EF4-FFF2-40B4-BE49-F238E27FC236}">
                <a16:creationId xmlns:a16="http://schemas.microsoft.com/office/drawing/2014/main" id="{0CDB25BB-FB66-4091-A9FF-776BDA962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5672138"/>
            <a:ext cx="59848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7" name="Picture 20">
            <a:extLst>
              <a:ext uri="{FF2B5EF4-FFF2-40B4-BE49-F238E27FC236}">
                <a16:creationId xmlns:a16="http://schemas.microsoft.com/office/drawing/2014/main" id="{223418ED-6144-4986-A937-F876C46D8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102350"/>
            <a:ext cx="5397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8" name="Picture 21">
            <a:extLst>
              <a:ext uri="{FF2B5EF4-FFF2-40B4-BE49-F238E27FC236}">
                <a16:creationId xmlns:a16="http://schemas.microsoft.com/office/drawing/2014/main" id="{73F238D2-047F-4C3E-9952-5AF0674B6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6091238"/>
            <a:ext cx="49530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99" name="Picture 22">
            <a:extLst>
              <a:ext uri="{FF2B5EF4-FFF2-40B4-BE49-F238E27FC236}">
                <a16:creationId xmlns:a16="http://schemas.microsoft.com/office/drawing/2014/main" id="{BB9A4A6C-7E6A-457F-82BE-B3A98E34F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6102350"/>
            <a:ext cx="5762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0" name="Picture 23">
            <a:extLst>
              <a:ext uri="{FF2B5EF4-FFF2-40B4-BE49-F238E27FC236}">
                <a16:creationId xmlns:a16="http://schemas.microsoft.com/office/drawing/2014/main" id="{01BDB65B-36BB-4266-B3C7-7D98A0E3E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6102350"/>
            <a:ext cx="54133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1" name="Picture 24">
            <a:extLst>
              <a:ext uri="{FF2B5EF4-FFF2-40B4-BE49-F238E27FC236}">
                <a16:creationId xmlns:a16="http://schemas.microsoft.com/office/drawing/2014/main" id="{63A6345E-F250-43C2-9EC9-E4010C457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6092825"/>
            <a:ext cx="7207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2" name="Picture 25">
            <a:extLst>
              <a:ext uri="{FF2B5EF4-FFF2-40B4-BE49-F238E27FC236}">
                <a16:creationId xmlns:a16="http://schemas.microsoft.com/office/drawing/2014/main" id="{B00C52DF-B9E8-4D4C-9DC5-07701F3B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6083300"/>
            <a:ext cx="54133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3" name="Picture 26">
            <a:extLst>
              <a:ext uri="{FF2B5EF4-FFF2-40B4-BE49-F238E27FC236}">
                <a16:creationId xmlns:a16="http://schemas.microsoft.com/office/drawing/2014/main" id="{73A57897-F8E3-4309-AF14-3F954554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6092825"/>
            <a:ext cx="5762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4" name="Picture 27">
            <a:extLst>
              <a:ext uri="{FF2B5EF4-FFF2-40B4-BE49-F238E27FC236}">
                <a16:creationId xmlns:a16="http://schemas.microsoft.com/office/drawing/2014/main" id="{5536C889-5071-465F-A1F6-19C2AAE60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6092825"/>
            <a:ext cx="7207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5" name="Picture 28">
            <a:extLst>
              <a:ext uri="{FF2B5EF4-FFF2-40B4-BE49-F238E27FC236}">
                <a16:creationId xmlns:a16="http://schemas.microsoft.com/office/drawing/2014/main" id="{96CF82C0-44E0-4B34-8D47-C5E2083F9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6092825"/>
            <a:ext cx="68897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06" name="Picture 29">
            <a:extLst>
              <a:ext uri="{FF2B5EF4-FFF2-40B4-BE49-F238E27FC236}">
                <a16:creationId xmlns:a16="http://schemas.microsoft.com/office/drawing/2014/main" id="{49FCA54D-5E8A-4C9A-BC64-3E0FBE8D4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6091238"/>
            <a:ext cx="36036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5807" name="Rectangle 31">
            <a:extLst>
              <a:ext uri="{FF2B5EF4-FFF2-40B4-BE49-F238E27FC236}">
                <a16:creationId xmlns:a16="http://schemas.microsoft.com/office/drawing/2014/main" id="{ABD82667-27B3-4F78-AFAA-4FE55575B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5808" name="Rectangle 32">
            <a:extLst>
              <a:ext uri="{FF2B5EF4-FFF2-40B4-BE49-F238E27FC236}">
                <a16:creationId xmlns:a16="http://schemas.microsoft.com/office/drawing/2014/main" id="{B965008E-4CD6-4EAB-AE19-A8E026676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75809" name="Picture 33">
            <a:extLst>
              <a:ext uri="{FF2B5EF4-FFF2-40B4-BE49-F238E27FC236}">
                <a16:creationId xmlns:a16="http://schemas.microsoft.com/office/drawing/2014/main" id="{25AC7D8F-4DDC-416D-8955-FDF400EFD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838" y="5856288"/>
            <a:ext cx="411162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10" name="Picture 34">
            <a:extLst>
              <a:ext uri="{FF2B5EF4-FFF2-40B4-BE49-F238E27FC236}">
                <a16:creationId xmlns:a16="http://schemas.microsoft.com/office/drawing/2014/main" id="{7D14140A-4BF9-4FC9-8D50-F941FE7B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856288"/>
            <a:ext cx="35242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11" name="Picture 35">
            <a:extLst>
              <a:ext uri="{FF2B5EF4-FFF2-40B4-BE49-F238E27FC236}">
                <a16:creationId xmlns:a16="http://schemas.microsoft.com/office/drawing/2014/main" id="{547DF1AE-ED63-4D70-8474-A2F065EEF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5857875"/>
            <a:ext cx="36036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812" name="Picture 36">
            <a:extLst>
              <a:ext uri="{FF2B5EF4-FFF2-40B4-BE49-F238E27FC236}">
                <a16:creationId xmlns:a16="http://schemas.microsoft.com/office/drawing/2014/main" id="{CC5BBEC2-B9E4-4BE9-ACB9-EB5066B3B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3" y="6283325"/>
            <a:ext cx="1576387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271152-BD1B-4A65-8C68-C38DEB8A8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465388"/>
            <a:ext cx="29702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altLang="en-US" sz="2800" dirty="0">
                <a:solidFill>
                  <a:srgbClr val="C00000"/>
                </a:solidFill>
              </a:rPr>
              <a:t>9.016.938  records</a:t>
            </a:r>
            <a:endParaRPr lang="en-GB" altLang="en-US" sz="2800" dirty="0">
              <a:solidFill>
                <a:srgbClr val="C00000"/>
              </a:solidFill>
            </a:endParaRPr>
          </a:p>
        </p:txBody>
      </p:sp>
      <p:sp>
        <p:nvSpPr>
          <p:cNvPr id="75814" name="TextBox 2">
            <a:extLst>
              <a:ext uri="{FF2B5EF4-FFF2-40B4-BE49-F238E27FC236}">
                <a16:creationId xmlns:a16="http://schemas.microsoft.com/office/drawing/2014/main" id="{65CDACB1-C733-4CE7-B16E-EBAB0E372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550" y="6092825"/>
            <a:ext cx="143340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1700" dirty="0"/>
              <a:t>(21 </a:t>
            </a:r>
            <a:r>
              <a:rPr lang="nl-NL" altLang="en-US" sz="1700" dirty="0" err="1"/>
              <a:t>countries</a:t>
            </a:r>
            <a:r>
              <a:rPr lang="nl-NL" altLang="en-US" sz="1700" dirty="0"/>
              <a:t>)</a:t>
            </a:r>
            <a:endParaRPr lang="en-GB" altLang="en-US" sz="1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93D98B-8A37-477B-B3AB-675660BA3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7" y="4308099"/>
            <a:ext cx="3336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nl-NL" altLang="nl-NL" dirty="0"/>
          </a:p>
          <a:p>
            <a:r>
              <a:rPr lang="en-GB" altLang="nl-NL" sz="2400" b="1" dirty="0">
                <a:solidFill>
                  <a:srgbClr val="C00000"/>
                </a:solidFill>
                <a:hlinkClick r:id="rId33"/>
              </a:rPr>
              <a:t>File contributions</a:t>
            </a:r>
            <a:endParaRPr lang="en-GB" altLang="nl-NL" sz="2400" b="1" dirty="0">
              <a:solidFill>
                <a:srgbClr val="C00000"/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5E84953-2168-21DC-1978-1F4DE89604DB}"/>
              </a:ext>
            </a:extLst>
          </p:cNvPr>
          <p:cNvSpPr txBox="1"/>
          <p:nvPr/>
        </p:nvSpPr>
        <p:spPr>
          <a:xfrm>
            <a:off x="5827713" y="160338"/>
            <a:ext cx="7629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http://hpb.cerl.org/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5FD962A-FA76-4BFC-9F0C-ECB4A40DDC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15/04/16</a:t>
            </a:r>
          </a:p>
        </p:txBody>
      </p:sp>
      <p:pic>
        <p:nvPicPr>
          <p:cNvPr id="4" name="Afbeelding 3" descr="Afbeelding met schermafbeelding, computer, computer&#10;&#10;Automatisch gegenereerde beschrijving">
            <a:extLst>
              <a:ext uri="{FF2B5EF4-FFF2-40B4-BE49-F238E27FC236}">
                <a16:creationId xmlns:a16="http://schemas.microsoft.com/office/drawing/2014/main" id="{54DDA8E1-F2D6-4C57-B21B-D983EC0E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32" y="918263"/>
            <a:ext cx="10311175" cy="580003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AD76B21-8647-CFC8-29B5-2DE1C337910D}"/>
              </a:ext>
            </a:extLst>
          </p:cNvPr>
          <p:cNvSpPr txBox="1"/>
          <p:nvPr/>
        </p:nvSpPr>
        <p:spPr>
          <a:xfrm>
            <a:off x="4572000" y="1138423"/>
            <a:ext cx="4572000" cy="5078313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CERL prepared electronic records for M.S.G. McLeod, ed., and completed K.I. James and D. J. Shaw. </a:t>
            </a:r>
            <a:r>
              <a:rPr lang="en-US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Cathedral Libraries Catalogue: Books printed before 1701 in the Libraries of the Anglican cathedrals of England and Wales</a:t>
            </a: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: Volume II (Books printed on the Continent of Europe before 1701 in the libraries of the Anglican Cathedrals of England and Wales). London: Bibliographical Society and the British Library, 1984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And we have records for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- </a:t>
            </a: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Canterbury Cathedral (Mendham Coll)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- </a:t>
            </a:r>
            <a:r>
              <a:rPr lang="en-US" b="1" dirty="0" err="1">
                <a:solidFill>
                  <a:srgbClr val="333333"/>
                </a:solidFill>
                <a:latin typeface="Arial" panose="020B0604020202020204" pitchFamily="34" charset="0"/>
              </a:rPr>
              <a:t>Dunblan</a:t>
            </a: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 Cathedral, Scotland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- </a:t>
            </a: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Lambeth palace</a:t>
            </a:r>
          </a:p>
          <a:p>
            <a:endParaRPr lang="nl-NL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531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69C54D5-421F-44C7-9AAE-C06C7F5D968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15/04/16</a:t>
            </a:r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720C9BD7-DDF2-458B-B77D-9F89E9CD3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743"/>
            <a:ext cx="9144000" cy="5143500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9578D5FC-256A-4655-BC65-1D06CE1BDC2A}"/>
              </a:ext>
            </a:extLst>
          </p:cNvPr>
          <p:cNvSpPr/>
          <p:nvPr/>
        </p:nvSpPr>
        <p:spPr bwMode="auto">
          <a:xfrm>
            <a:off x="1259632" y="3248980"/>
            <a:ext cx="792088" cy="360040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Gill Sans MT" pitchFamily="32" charset="0"/>
              <a:cs typeface="Arial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51C6B7D-CB47-41C6-B00E-7794680A3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99" y="4437112"/>
            <a:ext cx="810838" cy="37798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919167D-9183-443B-B060-F29E18B8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99" y="5272825"/>
            <a:ext cx="810838" cy="37798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BE5F8AE-4AA7-40C4-BF13-3114071FC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388" y="1367611"/>
            <a:ext cx="4877223" cy="41227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D6BED82-7827-4648-8A68-6BD2E67AC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437" y="4437112"/>
            <a:ext cx="5213781" cy="7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5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2">
            <a:extLst>
              <a:ext uri="{FF2B5EF4-FFF2-40B4-BE49-F238E27FC236}">
                <a16:creationId xmlns:a16="http://schemas.microsoft.com/office/drawing/2014/main" id="{82CB9746-76EC-4F7E-9FFC-2772C58F6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ts val="2388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>
              <a:lnSpc>
                <a:spcPts val="2388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>
              <a:lnSpc>
                <a:spcPts val="2388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>
              <a:lnSpc>
                <a:spcPts val="2388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>
              <a:lnSpc>
                <a:spcPts val="2388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kumimoji="0" lang="en-GB" altLang="en-US" sz="1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4465D3FB-EEC5-44A7-B8A5-98BA0D502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5544" name="Rectangle 8">
            <a:extLst>
              <a:ext uri="{FF2B5EF4-FFF2-40B4-BE49-F238E27FC236}">
                <a16:creationId xmlns:a16="http://schemas.microsoft.com/office/drawing/2014/main" id="{13A282F3-E80E-4119-A1F6-D4886F5D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65546" name="Picture 10">
            <a:extLst>
              <a:ext uri="{FF2B5EF4-FFF2-40B4-BE49-F238E27FC236}">
                <a16:creationId xmlns:a16="http://schemas.microsoft.com/office/drawing/2014/main" id="{E58A0D37-8CC6-4557-9BD2-B13C44A39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3000" y="-2438400"/>
            <a:ext cx="72072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57" name="Rectangle 21">
            <a:extLst>
              <a:ext uri="{FF2B5EF4-FFF2-40B4-BE49-F238E27FC236}">
                <a16:creationId xmlns:a16="http://schemas.microsoft.com/office/drawing/2014/main" id="{8D6AFDF9-8001-4C05-9D47-F643B1610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77C09A2-22C9-BDAD-7423-1E1AEC6C8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3" y="1045275"/>
            <a:ext cx="8951693" cy="259228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533933B-523E-BBC1-26FE-EA35CE28AD28}"/>
              </a:ext>
            </a:extLst>
          </p:cNvPr>
          <p:cNvSpPr txBox="1"/>
          <p:nvPr/>
        </p:nvSpPr>
        <p:spPr>
          <a:xfrm>
            <a:off x="1591030" y="381468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highlight>
                  <a:srgbClr val="FF0000"/>
                </a:highlight>
              </a:rPr>
              <a:t>https://data.cerl.org/thesaurus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F394636-233C-424A-A4C7-051273EF3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579" y="836712"/>
            <a:ext cx="6200325" cy="615647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F9E5129E-42F2-5C80-4738-4F426CE4DD1C}"/>
              </a:ext>
            </a:extLst>
          </p:cNvPr>
          <p:cNvSpPr txBox="1"/>
          <p:nvPr/>
        </p:nvSpPr>
        <p:spPr>
          <a:xfrm>
            <a:off x="5171523" y="171883"/>
            <a:ext cx="7024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https://thesaurus.cerl.org/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83E78CB-0A12-48BF-A58A-A22A3F47A5A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/>
              <a:t>15/04/16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82C704-8D08-44FC-9AF3-A00A75D534BA}"/>
              </a:ext>
            </a:extLst>
          </p:cNvPr>
          <p:cNvSpPr txBox="1">
            <a:spLocks/>
          </p:cNvSpPr>
          <p:nvPr/>
        </p:nvSpPr>
        <p:spPr bwMode="auto">
          <a:xfrm>
            <a:off x="1259632" y="1443831"/>
            <a:ext cx="69818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8000" indent="-288000" algn="l" rtl="0" fontAlgn="base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Blip>
                <a:blip r:embed="rId2"/>
              </a:buBlip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6000" indent="-288000" algn="l" rtl="0" fontAlgn="base">
              <a:lnSpc>
                <a:spcPts val="2400"/>
              </a:lnSpc>
              <a:spcBef>
                <a:spcPts val="500"/>
              </a:spcBef>
              <a:spcAft>
                <a:spcPts val="0"/>
              </a:spcAft>
              <a:buBlip>
                <a:blip r:embed="rId3"/>
              </a:buBlip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64000" indent="-288000" algn="l" rtl="0" fontAlgn="base">
              <a:lnSpc>
                <a:spcPts val="2400"/>
              </a:lnSpc>
              <a:spcBef>
                <a:spcPts val="500"/>
              </a:spcBef>
              <a:spcAft>
                <a:spcPts val="0"/>
              </a:spcAft>
              <a:buBlip>
                <a:blip r:embed="rId3"/>
              </a:buBlip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52000" indent="-288000" algn="l" rtl="0" fontAlgn="base">
              <a:lnSpc>
                <a:spcPts val="2400"/>
              </a:lnSpc>
              <a:spcBef>
                <a:spcPts val="500"/>
              </a:spcBef>
              <a:spcAft>
                <a:spcPts val="0"/>
              </a:spcAft>
              <a:buBlip>
                <a:blip r:embed="rId3"/>
              </a:buBlip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40000" indent="-288000" algn="l" rtl="0" fontAlgn="base">
              <a:lnSpc>
                <a:spcPts val="2400"/>
              </a:lnSpc>
              <a:spcBef>
                <a:spcPts val="500"/>
              </a:spcBef>
              <a:spcAft>
                <a:spcPts val="0"/>
              </a:spcAft>
              <a:buBlip>
                <a:blip r:embed="rId3"/>
              </a:buBlip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marR="0" lvl="0" indent="-287338" algn="l" defTabSz="914400" rtl="0" eaLnBrk="1" fontAlgn="base" latinLnBrk="0" hangingPunct="1">
              <a:lnSpc>
                <a:spcPts val="24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Includes</a:t>
            </a: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information on </a:t>
            </a: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provenances</a:t>
            </a:r>
            <a:endParaRPr kumimoji="0" lang="nl-NL" altLang="nl-NL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287338" marR="0" lvl="0" indent="-287338" algn="l" defTabSz="914400" rtl="0" eaLnBrk="1" fontAlgn="base" latinLnBrk="0" hangingPunct="1">
              <a:lnSpc>
                <a:spcPts val="24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Published</a:t>
            </a: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as LOD, data </a:t>
            </a: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downloadable</a:t>
            </a:r>
            <a:endParaRPr kumimoji="0" lang="nl-NL" altLang="nl-NL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ts val="24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altLang="nl-NL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r>
              <a:rPr lang="en-US" dirty="0"/>
              <a:t>Extensive internal and external linking, e.g.</a:t>
            </a:r>
          </a:p>
          <a:p>
            <a:pPr lvl="1"/>
            <a:r>
              <a:rPr lang="en-US" dirty="0"/>
              <a:t>Wikipedia</a:t>
            </a:r>
          </a:p>
          <a:p>
            <a:pPr lvl="1"/>
            <a:r>
              <a:rPr lang="en-US" dirty="0"/>
              <a:t>Maps</a:t>
            </a:r>
          </a:p>
          <a:p>
            <a:pPr lvl="1"/>
            <a:r>
              <a:rPr lang="en-US" dirty="0" err="1"/>
              <a:t>Kalliope</a:t>
            </a:r>
            <a:endParaRPr lang="en-US" dirty="0"/>
          </a:p>
          <a:p>
            <a:pPr lvl="1"/>
            <a:r>
              <a:rPr lang="en-US" dirty="0"/>
              <a:t>GND</a:t>
            </a:r>
          </a:p>
          <a:p>
            <a:pPr lvl="1"/>
            <a:r>
              <a:rPr lang="en-US" dirty="0"/>
              <a:t>Printers devices</a:t>
            </a:r>
          </a:p>
          <a:p>
            <a:pPr marL="287338" marR="0" lvl="0" indent="-287338" algn="l" defTabSz="914400" rtl="0" eaLnBrk="1" fontAlgn="base" latinLnBrk="0" hangingPunct="1">
              <a:lnSpc>
                <a:spcPts val="24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n-GB" altLang="nl-NL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CCA5F25-CE90-426A-A25E-948D90188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556792"/>
            <a:ext cx="3060457" cy="21033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567A6D4-8C82-5A6D-16FC-F31CE2BEF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887" y="5413123"/>
            <a:ext cx="1438781" cy="144487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026D112-DB22-735F-716F-839915334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893" y="5413123"/>
            <a:ext cx="1644693" cy="32616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239F091-A441-3C49-9742-7194C4E9A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095" y="5403978"/>
            <a:ext cx="2058643" cy="41323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1FBAE8-4C82-6D53-F7C9-7D0FF85165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5023" y="5739287"/>
            <a:ext cx="1782356" cy="111871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9F4DC262-C5A8-9224-D650-4ED5C4BB73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3473" y="5838511"/>
            <a:ext cx="1608992" cy="101949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B138246-D9B5-5CB0-6193-A6F4692931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9522" y="5819975"/>
            <a:ext cx="1503818" cy="105656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FF468DF-0EBA-B5A9-2B2D-D0F3303F52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4145" y="5855304"/>
            <a:ext cx="1414395" cy="87180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6391AEF8-E7FB-50D9-28E8-5165E3AFAE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2388" y="5955960"/>
            <a:ext cx="141439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5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>
            <a:extLst>
              <a:ext uri="{FF2B5EF4-FFF2-40B4-BE49-F238E27FC236}">
                <a16:creationId xmlns:a16="http://schemas.microsoft.com/office/drawing/2014/main" id="{ADBDE0EA-4505-46F5-A81E-7A0B29451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0899" name="Text Box 2">
            <a:extLst>
              <a:ext uri="{FF2B5EF4-FFF2-40B4-BE49-F238E27FC236}">
                <a16:creationId xmlns:a16="http://schemas.microsoft.com/office/drawing/2014/main" id="{FEF1D189-064E-4FF4-9FD7-C298C90CF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A846501E-BA6D-4441-B6CC-3820AF47CA2A}" type="slidenum">
              <a:rPr lang="en-GB" altLang="en-US" sz="1300" b="1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GB" altLang="en-US" sz="1300" b="1"/>
          </a:p>
        </p:txBody>
      </p:sp>
      <p:pic>
        <p:nvPicPr>
          <p:cNvPr id="80900" name="Picture 3">
            <a:extLst>
              <a:ext uri="{FF2B5EF4-FFF2-40B4-BE49-F238E27FC236}">
                <a16:creationId xmlns:a16="http://schemas.microsoft.com/office/drawing/2014/main" id="{1708CC4A-0AD3-4FFD-97F4-F1A93D1ED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4135438"/>
            <a:ext cx="4676775" cy="26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2" name="Picture 5">
            <a:extLst>
              <a:ext uri="{FF2B5EF4-FFF2-40B4-BE49-F238E27FC236}">
                <a16:creationId xmlns:a16="http://schemas.microsoft.com/office/drawing/2014/main" id="{ADA4752F-0DD3-4178-8398-9E5B53A6A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873125"/>
            <a:ext cx="41433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0903" name="Text Box 6">
            <a:extLst>
              <a:ext uri="{FF2B5EF4-FFF2-40B4-BE49-F238E27FC236}">
                <a16:creationId xmlns:a16="http://schemas.microsoft.com/office/drawing/2014/main" id="{04D5BDCC-3BD4-4892-815B-F5CA46C7B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3013" y="5395913"/>
            <a:ext cx="1184275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nl-NL" altLang="en-US" sz="1200">
                <a:solidFill>
                  <a:srgbClr val="000000"/>
                </a:solidFill>
              </a:rPr>
              <a:t>With permission from University of Glasgow Library, Special Collections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GB" altLang="en-US" sz="1200">
                <a:solidFill>
                  <a:srgbClr val="000000"/>
                </a:solidFill>
              </a:rPr>
              <a:t>Sp Coll Bl7-e.2</a:t>
            </a:r>
          </a:p>
        </p:txBody>
      </p:sp>
      <p:pic>
        <p:nvPicPr>
          <p:cNvPr id="80905" name="Picture 8">
            <a:extLst>
              <a:ext uri="{FF2B5EF4-FFF2-40B4-BE49-F238E27FC236}">
                <a16:creationId xmlns:a16="http://schemas.microsoft.com/office/drawing/2014/main" id="{5DF0DBC5-85E8-4FD6-B528-60C8638DD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329113"/>
            <a:ext cx="14128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85A8AB3-94E7-F823-309C-64EA12A78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81943"/>
            <a:ext cx="5384480" cy="282416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7746455-C148-46C1-2BC7-6AC81B7C335A}"/>
              </a:ext>
            </a:extLst>
          </p:cNvPr>
          <p:cNvSpPr txBox="1"/>
          <p:nvPr/>
        </p:nvSpPr>
        <p:spPr>
          <a:xfrm>
            <a:off x="5940152" y="81579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https://pda.cerl.org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A002C65-73C5-8FFC-34FC-FD3CF081F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157"/>
            <a:ext cx="9144000" cy="626615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879ACA3-EA25-45E9-8483-FAEA012FB2C7}"/>
              </a:ext>
            </a:extLst>
          </p:cNvPr>
          <p:cNvSpPr txBox="1"/>
          <p:nvPr/>
        </p:nvSpPr>
        <p:spPr>
          <a:xfrm>
            <a:off x="6516216" y="6402303"/>
            <a:ext cx="4320480" cy="37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CC0 </a:t>
            </a:r>
            <a:r>
              <a:rPr lang="nl-NL" dirty="0" err="1"/>
              <a:t>and</a:t>
            </a:r>
            <a:r>
              <a:rPr lang="nl-NL" dirty="0"/>
              <a:t> IIIF compliant</a:t>
            </a:r>
          </a:p>
        </p:txBody>
      </p:sp>
    </p:spTree>
    <p:extLst>
      <p:ext uri="{BB962C8B-B14F-4D97-AF65-F5344CB8AC3E}">
        <p14:creationId xmlns:p14="http://schemas.microsoft.com/office/powerpoint/2010/main" val="198611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>
            <a:extLst>
              <a:ext uri="{FF2B5EF4-FFF2-40B4-BE49-F238E27FC236}">
                <a16:creationId xmlns:a16="http://schemas.microsoft.com/office/drawing/2014/main" id="{B21AB916-55DF-41F2-9FD8-7F3CE903C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1052513"/>
            <a:ext cx="8713787" cy="596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en-GB" altLang="en-US" sz="2400" b="1" dirty="0">
                <a:solidFill>
                  <a:srgbClr val="FFFFFF"/>
                </a:solidFill>
              </a:rPr>
              <a:t>We want to connect data and put it in context</a:t>
            </a:r>
            <a:endParaRPr lang="en-GB" altLang="en-US" sz="2400" dirty="0">
              <a:solidFill>
                <a:srgbClr val="FFFFFF"/>
              </a:solidFill>
            </a:endParaRPr>
          </a:p>
          <a:p>
            <a:endParaRPr lang="en-GB" altLang="en-US" sz="2400" dirty="0">
              <a:solidFill>
                <a:srgbClr val="FFFFFF"/>
              </a:solidFill>
            </a:endParaRPr>
          </a:p>
          <a:p>
            <a:r>
              <a:rPr lang="en-GB" altLang="en-US" dirty="0">
                <a:solidFill>
                  <a:srgbClr val="FFFFFF"/>
                </a:solidFill>
              </a:rPr>
              <a:t>CERL has an infrastructure and the supporting interface to facilitate hosting of third-party datasets. </a:t>
            </a:r>
            <a:r>
              <a:rPr lang="nl-NL" altLang="en-US" dirty="0">
                <a:solidFill>
                  <a:srgbClr val="FFFFFF"/>
                </a:solidFill>
              </a:rPr>
              <a:t>Research </a:t>
            </a:r>
            <a:r>
              <a:rPr lang="nl-NL" altLang="en-US" dirty="0" err="1">
                <a:solidFill>
                  <a:srgbClr val="FFFFFF"/>
                </a:solidFill>
              </a:rPr>
              <a:t>projects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that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need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to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annotate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bibliographical</a:t>
            </a:r>
            <a:r>
              <a:rPr lang="nl-NL" altLang="en-US" dirty="0">
                <a:solidFill>
                  <a:srgbClr val="FFFFFF"/>
                </a:solidFill>
              </a:rPr>
              <a:t> records are </a:t>
            </a:r>
            <a:r>
              <a:rPr lang="nl-NL" altLang="en-US" dirty="0" err="1">
                <a:solidFill>
                  <a:srgbClr val="FFFFFF"/>
                </a:solidFill>
              </a:rPr>
              <a:t>welcome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us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this</a:t>
            </a:r>
            <a:r>
              <a:rPr lang="nl-NL" altLang="en-US" dirty="0">
                <a:solidFill>
                  <a:srgbClr val="FFFFFF"/>
                </a:solidFill>
              </a:rPr>
              <a:t> new facility</a:t>
            </a:r>
            <a:endParaRPr lang="en-GB" altLang="en-US" dirty="0">
              <a:solidFill>
                <a:srgbClr val="FFFFFF"/>
              </a:solidFill>
            </a:endParaRPr>
          </a:p>
          <a:p>
            <a:endParaRPr lang="nl-NL" altLang="en-US" dirty="0">
              <a:solidFill>
                <a:srgbClr val="FFFFFF"/>
              </a:solidFill>
            </a:endParaRPr>
          </a:p>
          <a:p>
            <a:r>
              <a:rPr lang="en-GB" altLang="en-US" dirty="0">
                <a:solidFill>
                  <a:srgbClr val="FFFFFF"/>
                </a:solidFill>
              </a:rPr>
              <a:t>Importance of the activity lies in the potential connections between datasets that CERL may exploit</a:t>
            </a:r>
          </a:p>
          <a:p>
            <a:endParaRPr lang="nl-NL" altLang="en-US" dirty="0">
              <a:solidFill>
                <a:srgbClr val="FFFFFF"/>
              </a:solidFill>
            </a:endParaRPr>
          </a:p>
          <a:p>
            <a:r>
              <a:rPr lang="nl-NL" altLang="en-US" dirty="0">
                <a:solidFill>
                  <a:srgbClr val="FFFFFF"/>
                </a:solidFill>
              </a:rPr>
              <a:t>CERL </a:t>
            </a:r>
            <a:r>
              <a:rPr lang="nl-NL" altLang="en-US" dirty="0" err="1">
                <a:solidFill>
                  <a:srgbClr val="FFFFFF"/>
                </a:solidFill>
              </a:rPr>
              <a:t>now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hosts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</a:p>
          <a:p>
            <a:r>
              <a:rPr lang="nl-NL" altLang="en-US" dirty="0">
                <a:solidFill>
                  <a:srgbClr val="FFFFFF"/>
                </a:solidFill>
              </a:rPr>
              <a:t>	ISTC </a:t>
            </a:r>
            <a:r>
              <a:rPr lang="nl-NL" altLang="en-US" dirty="0" err="1">
                <a:solidFill>
                  <a:srgbClr val="FFFFFF"/>
                </a:solidFill>
              </a:rPr>
              <a:t>and</a:t>
            </a:r>
            <a:r>
              <a:rPr lang="nl-NL" altLang="en-US" dirty="0">
                <a:solidFill>
                  <a:srgbClr val="FFFFFF"/>
                </a:solidFill>
              </a:rPr>
              <a:t> STCN</a:t>
            </a:r>
          </a:p>
          <a:p>
            <a:r>
              <a:rPr lang="nl-NL" altLang="en-US" dirty="0">
                <a:solidFill>
                  <a:srgbClr val="FFFFFF"/>
                </a:solidFill>
              </a:rPr>
              <a:t>	</a:t>
            </a:r>
            <a:r>
              <a:rPr lang="nl-NL" altLang="en-US" dirty="0" err="1">
                <a:solidFill>
                  <a:srgbClr val="FFFFFF"/>
                </a:solidFill>
              </a:rPr>
              <a:t>PATRIMONiT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dirty="0" err="1">
                <a:solidFill>
                  <a:srgbClr val="FFFFFF"/>
                </a:solidFill>
              </a:rPr>
              <a:t>and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  <a:r>
              <a:rPr lang="nl-NL" altLang="en-US" i="1" dirty="0" err="1">
                <a:solidFill>
                  <a:srgbClr val="FFFFFF"/>
                </a:solidFill>
              </a:rPr>
              <a:t>Materia</a:t>
            </a:r>
            <a:r>
              <a:rPr lang="nl-NL" altLang="en-US" i="1" dirty="0">
                <a:solidFill>
                  <a:srgbClr val="FFFFFF"/>
                </a:solidFill>
              </a:rPr>
              <a:t> </a:t>
            </a:r>
            <a:r>
              <a:rPr lang="nl-NL" altLang="en-US" i="1" dirty="0" err="1">
                <a:solidFill>
                  <a:srgbClr val="FFFFFF"/>
                </a:solidFill>
              </a:rPr>
              <a:t>Medica</a:t>
            </a:r>
            <a:r>
              <a:rPr lang="nl-NL" altLang="en-US" dirty="0">
                <a:solidFill>
                  <a:srgbClr val="FFFFFF"/>
                </a:solidFill>
              </a:rPr>
              <a:t> </a:t>
            </a:r>
          </a:p>
          <a:p>
            <a:pPr lvl="1"/>
            <a:r>
              <a:rPr lang="nl-NL" altLang="en-US" dirty="0"/>
              <a:t>Mainz Early Modern </a:t>
            </a:r>
            <a:r>
              <a:rPr lang="nl-NL" altLang="en-US" dirty="0" err="1"/>
              <a:t>Academics</a:t>
            </a:r>
            <a:r>
              <a:rPr lang="nl-NL" altLang="en-US" dirty="0"/>
              <a:t>’ Libraries</a:t>
            </a:r>
          </a:p>
          <a:p>
            <a:pPr lvl="1"/>
            <a:r>
              <a:rPr lang="nl-NL" altLang="en-US" dirty="0" err="1">
                <a:solidFill>
                  <a:srgbClr val="FFFFFF"/>
                </a:solidFill>
                <a:latin typeface="+mn-lt"/>
              </a:rPr>
              <a:t>Scottish</a:t>
            </a:r>
            <a:r>
              <a:rPr lang="nl-NL" altLang="en-US" dirty="0">
                <a:solidFill>
                  <a:srgbClr val="FFFFFF"/>
                </a:solidFill>
                <a:latin typeface="+mn-lt"/>
              </a:rPr>
              <a:t> </a:t>
            </a:r>
            <a:r>
              <a:rPr lang="nl-NL" altLang="en-US" dirty="0" err="1">
                <a:solidFill>
                  <a:srgbClr val="FFFFFF"/>
                </a:solidFill>
                <a:latin typeface="+mn-lt"/>
              </a:rPr>
              <a:t>Book</a:t>
            </a:r>
            <a:r>
              <a:rPr lang="nl-NL" altLang="en-US" dirty="0">
                <a:solidFill>
                  <a:srgbClr val="FFFFFF"/>
                </a:solidFill>
                <a:latin typeface="+mn-lt"/>
              </a:rPr>
              <a:t>-Trade Index</a:t>
            </a:r>
          </a:p>
          <a:p>
            <a:pPr lvl="1"/>
            <a:r>
              <a:rPr lang="nl-NL" altLang="en-US" dirty="0">
                <a:latin typeface="+mn-lt"/>
              </a:rPr>
              <a:t>General index of </a:t>
            </a:r>
            <a:r>
              <a:rPr lang="nl-NL" altLang="en-US" dirty="0" err="1">
                <a:latin typeface="+mn-lt"/>
              </a:rPr>
              <a:t>Siebmarchers</a:t>
            </a:r>
            <a:r>
              <a:rPr lang="nl-NL" altLang="en-US" dirty="0">
                <a:latin typeface="+mn-lt"/>
              </a:rPr>
              <a:t> </a:t>
            </a:r>
            <a:r>
              <a:rPr lang="nl-NL" altLang="en-US" dirty="0" err="1">
                <a:latin typeface="+mn-lt"/>
              </a:rPr>
              <a:t>Armorial</a:t>
            </a:r>
            <a:endParaRPr lang="nl-NL" altLang="en-US" dirty="0">
              <a:latin typeface="+mn-lt"/>
            </a:endParaRPr>
          </a:p>
          <a:p>
            <a:pPr lvl="1"/>
            <a:r>
              <a:rPr lang="nl-NL" i="0" dirty="0" err="1">
                <a:effectLst/>
                <a:latin typeface="+mn-lt"/>
              </a:rPr>
              <a:t>Libro</a:t>
            </a:r>
            <a:r>
              <a:rPr lang="nl-NL" i="0" dirty="0">
                <a:effectLst/>
                <a:latin typeface="+mn-lt"/>
              </a:rPr>
              <a:t> de los Epítomes </a:t>
            </a:r>
            <a:r>
              <a:rPr lang="nl-NL" i="0" dirty="0" err="1">
                <a:effectLst/>
                <a:latin typeface="+mn-lt"/>
              </a:rPr>
              <a:t>and</a:t>
            </a:r>
            <a:r>
              <a:rPr lang="nl-NL" i="0" dirty="0">
                <a:effectLst/>
                <a:latin typeface="+mn-lt"/>
              </a:rPr>
              <a:t> </a:t>
            </a:r>
            <a:r>
              <a:rPr lang="nl-NL" i="0" dirty="0" err="1">
                <a:effectLst/>
                <a:latin typeface="+mn-lt"/>
              </a:rPr>
              <a:t>the</a:t>
            </a:r>
            <a:r>
              <a:rPr lang="nl-NL" i="0" dirty="0">
                <a:effectLst/>
                <a:latin typeface="+mn-lt"/>
              </a:rPr>
              <a:t> Library of </a:t>
            </a:r>
            <a:r>
              <a:rPr lang="nl-NL" i="0" dirty="0" err="1">
                <a:effectLst/>
                <a:latin typeface="+mn-lt"/>
              </a:rPr>
              <a:t>Hernando</a:t>
            </a:r>
            <a:r>
              <a:rPr lang="nl-NL" i="0" dirty="0">
                <a:effectLst/>
                <a:latin typeface="+mn-lt"/>
              </a:rPr>
              <a:t> Colón</a:t>
            </a:r>
          </a:p>
          <a:p>
            <a:pPr lvl="1"/>
            <a:r>
              <a:rPr lang="nl-NL" i="0" dirty="0">
                <a:effectLst/>
                <a:latin typeface="+mn-lt"/>
              </a:rPr>
              <a:t>(University of Copenhagen </a:t>
            </a:r>
            <a:r>
              <a:rPr lang="nl-NL" i="0" dirty="0" err="1">
                <a:effectLst/>
                <a:latin typeface="+mn-lt"/>
              </a:rPr>
              <a:t>and</a:t>
            </a:r>
            <a:r>
              <a:rPr lang="nl-NL" i="0" dirty="0">
                <a:effectLst/>
                <a:latin typeface="+mn-lt"/>
              </a:rPr>
              <a:t> </a:t>
            </a:r>
            <a:r>
              <a:rPr lang="nl-NL" i="0" dirty="0" err="1">
                <a:effectLst/>
                <a:latin typeface="+mn-lt"/>
              </a:rPr>
              <a:t>the</a:t>
            </a:r>
            <a:r>
              <a:rPr lang="nl-NL" i="0" dirty="0">
                <a:effectLst/>
                <a:latin typeface="+mn-lt"/>
              </a:rPr>
              <a:t> </a:t>
            </a:r>
            <a:r>
              <a:rPr lang="en-US" sz="1800" dirty="0">
                <a:effectLst/>
                <a:latin typeface="+mn-lt"/>
                <a:ea typeface="Arial" panose="020B0604020202020204" pitchFamily="34" charset="0"/>
              </a:rPr>
              <a:t>Seville Cathedral Chapter)</a:t>
            </a:r>
            <a:endParaRPr lang="nl-NL" altLang="en-US" dirty="0">
              <a:latin typeface="+mn-lt"/>
            </a:endParaRPr>
          </a:p>
          <a:p>
            <a:endParaRPr lang="nl-NL" altLang="en-US" dirty="0">
              <a:solidFill>
                <a:srgbClr val="FFFFFF"/>
              </a:solidFill>
              <a:latin typeface="+mn-lt"/>
            </a:endParaRPr>
          </a:p>
          <a:p>
            <a:endParaRPr lang="nl-NL" altLang="en-US" dirty="0">
              <a:solidFill>
                <a:srgbClr val="FFFFFF"/>
              </a:solidFill>
            </a:endParaRPr>
          </a:p>
          <a:p>
            <a:endParaRPr lang="en-GB" altLang="en-US" sz="2400" dirty="0">
              <a:solidFill>
                <a:srgbClr val="FFFFFF"/>
              </a:solidFill>
            </a:endParaRPr>
          </a:p>
        </p:txBody>
      </p:sp>
      <p:pic>
        <p:nvPicPr>
          <p:cNvPr id="82947" name="Picture 2">
            <a:extLst>
              <a:ext uri="{FF2B5EF4-FFF2-40B4-BE49-F238E27FC236}">
                <a16:creationId xmlns:a16="http://schemas.microsoft.com/office/drawing/2014/main" id="{BD10FE20-E73E-4798-9DCF-F03CB8CC2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01008"/>
            <a:ext cx="36004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FC0AEFE-584B-0976-C9A4-4204E4933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" y="959177"/>
            <a:ext cx="8887968" cy="6858000"/>
          </a:xfrm>
          <a:prstGeom prst="rect">
            <a:avLst/>
          </a:prstGeom>
        </p:spPr>
      </p:pic>
      <p:pic>
        <p:nvPicPr>
          <p:cNvPr id="84994" name="Picture 2">
            <a:extLst>
              <a:ext uri="{FF2B5EF4-FFF2-40B4-BE49-F238E27FC236}">
                <a16:creationId xmlns:a16="http://schemas.microsoft.com/office/drawing/2014/main" id="{BA83957B-02D9-488A-9A23-22561B513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99" y="2627304"/>
            <a:ext cx="1587500" cy="209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5" name="Picture 3">
            <a:extLst>
              <a:ext uri="{FF2B5EF4-FFF2-40B4-BE49-F238E27FC236}">
                <a16:creationId xmlns:a16="http://schemas.microsoft.com/office/drawing/2014/main" id="{15909E1D-0E6B-4414-B1E5-3B7591C7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900" y="4749324"/>
            <a:ext cx="2070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6" name="Picture 4">
            <a:extLst>
              <a:ext uri="{FF2B5EF4-FFF2-40B4-BE49-F238E27FC236}">
                <a16:creationId xmlns:a16="http://schemas.microsoft.com/office/drawing/2014/main" id="{447C1230-7A85-4194-A315-D798B6F23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892" y="5418782"/>
            <a:ext cx="2070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8" name="Picture 6">
            <a:extLst>
              <a:ext uri="{FF2B5EF4-FFF2-40B4-BE49-F238E27FC236}">
                <a16:creationId xmlns:a16="http://schemas.microsoft.com/office/drawing/2014/main" id="{E5F7E9A1-AE98-4151-9ABE-C9DC3313C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49" y="6145698"/>
            <a:ext cx="4591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6E53A9F-F12C-614E-C9DC-4CF10062FD63}"/>
              </a:ext>
            </a:extLst>
          </p:cNvPr>
          <p:cNvSpPr txBox="1"/>
          <p:nvPr/>
        </p:nvSpPr>
        <p:spPr>
          <a:xfrm>
            <a:off x="5076056" y="166204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https://data.cerl.org/mei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>
            <a:extLst>
              <a:ext uri="{FF2B5EF4-FFF2-40B4-BE49-F238E27FC236}">
                <a16:creationId xmlns:a16="http://schemas.microsoft.com/office/drawing/2014/main" id="{981E4ED2-2CAE-41E7-938B-3A1516195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1095375"/>
            <a:ext cx="6981825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3971" name="Text Box 3">
            <a:extLst>
              <a:ext uri="{FF2B5EF4-FFF2-40B4-BE49-F238E27FC236}">
                <a16:creationId xmlns:a16="http://schemas.microsoft.com/office/drawing/2014/main" id="{35F1F263-9F1C-4984-ACC3-C1F148600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6489700"/>
            <a:ext cx="392113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lnSpc>
                <a:spcPts val="2388"/>
              </a:lnSpc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ts val="2388"/>
              </a:lnSpc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6C871213-8A82-488A-BADB-E95130913857}" type="slidenum">
              <a:rPr lang="en-GB" altLang="en-US" sz="1300" b="1"/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GB" altLang="en-US" sz="1300" b="1"/>
          </a:p>
        </p:txBody>
      </p:sp>
      <p:pic>
        <p:nvPicPr>
          <p:cNvPr id="83972" name="Picture 8">
            <a:extLst>
              <a:ext uri="{FF2B5EF4-FFF2-40B4-BE49-F238E27FC236}">
                <a16:creationId xmlns:a16="http://schemas.microsoft.com/office/drawing/2014/main" id="{6D7DFBD1-4C55-4CF0-AB26-1AF37DF9E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6040438"/>
            <a:ext cx="15144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3" name="Picture 12">
            <a:extLst>
              <a:ext uri="{FF2B5EF4-FFF2-40B4-BE49-F238E27FC236}">
                <a16:creationId xmlns:a16="http://schemas.microsoft.com/office/drawing/2014/main" id="{468374DE-B392-4624-B912-D4E6DC7C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7413"/>
            <a:ext cx="8507413" cy="596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976" name="TextBox 3">
            <a:extLst>
              <a:ext uri="{FF2B5EF4-FFF2-40B4-BE49-F238E27FC236}">
                <a16:creationId xmlns:a16="http://schemas.microsoft.com/office/drawing/2014/main" id="{BC27DA50-0F36-4FF4-90B1-DA6703A1239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6079332" y="3561556"/>
            <a:ext cx="5580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altLang="nl-NL" sz="4000"/>
              <a:t>Quick Audit Tool</a:t>
            </a:r>
            <a:endParaRPr lang="en-GB" altLang="nl-NL" sz="400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6B40648-77AB-3D00-BE12-D1582AF186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4450" y="-25388"/>
            <a:ext cx="5228838" cy="687862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3DC1063-EEF6-83E3-C212-8F5CC5C5E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91319"/>
            <a:ext cx="5052053" cy="378904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56984EB-42F1-D674-E1BD-40F77E555989}"/>
              </a:ext>
            </a:extLst>
          </p:cNvPr>
          <p:cNvSpPr txBox="1"/>
          <p:nvPr/>
        </p:nvSpPr>
        <p:spPr>
          <a:xfrm>
            <a:off x="1283387" y="1348771"/>
            <a:ext cx="3781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004165"/>
                </a:solidFill>
              </a:rPr>
              <a:t>2023 Summer School</a:t>
            </a: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2">
            <a:extLst>
              <a:ext uri="{FF2B5EF4-FFF2-40B4-BE49-F238E27FC236}">
                <a16:creationId xmlns:a16="http://schemas.microsoft.com/office/drawing/2014/main" id="{DF6A5C75-1E61-455C-843A-66D07CF53EC2}"/>
              </a:ext>
            </a:extLst>
          </p:cNvPr>
          <p:cNvSpPr txBox="1">
            <a:spLocks/>
          </p:cNvSpPr>
          <p:nvPr/>
        </p:nvSpPr>
        <p:spPr bwMode="auto">
          <a:xfrm>
            <a:off x="827088" y="1268413"/>
            <a:ext cx="74168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87338" indent="-287338" eaLnBrk="0" hangingPunct="0">
              <a:lnSpc>
                <a:spcPts val="2388"/>
              </a:lnSpc>
              <a:spcBef>
                <a:spcPts val="1000"/>
              </a:spcBef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 marL="574675" indent="-287338" eaLnBrk="0" hangingPunct="0">
              <a:lnSpc>
                <a:spcPts val="2388"/>
              </a:lnSpc>
              <a:spcBef>
                <a:spcPts val="500"/>
              </a:spcBef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 marL="863600" indent="-287338" eaLnBrk="0" hangingPunct="0">
              <a:lnSpc>
                <a:spcPts val="2388"/>
              </a:lnSpc>
              <a:spcBef>
                <a:spcPts val="500"/>
              </a:spcBef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 marL="1150938" indent="-287338" eaLnBrk="0" hangingPunct="0">
              <a:lnSpc>
                <a:spcPts val="2388"/>
              </a:lnSpc>
              <a:spcBef>
                <a:spcPts val="500"/>
              </a:spcBef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 marL="1439863" indent="-287338" eaLnBrk="0" hangingPunct="0">
              <a:lnSpc>
                <a:spcPts val="2388"/>
              </a:lnSpc>
              <a:spcBef>
                <a:spcPts val="500"/>
              </a:spcBef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1897063" indent="-287338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354263" indent="-287338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2811463" indent="-287338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268663" indent="-287338" eaLnBrk="0" fontAlgn="base" hangingPunct="0">
              <a:lnSpc>
                <a:spcPts val="2388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FFFFFF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ts val="2400"/>
              </a:lnSpc>
              <a:buClrTx/>
              <a:buSzTx/>
              <a:buFontTx/>
              <a:buBlip>
                <a:blip r:embed="rId2"/>
              </a:buBlip>
            </a:pPr>
            <a:r>
              <a:rPr lang="nl-NL" altLang="nl-NL" dirty="0"/>
              <a:t>CERL is keen </a:t>
            </a:r>
            <a:r>
              <a:rPr lang="nl-NL" altLang="nl-NL" dirty="0" err="1"/>
              <a:t>to</a:t>
            </a:r>
            <a:r>
              <a:rPr lang="nl-NL" altLang="nl-NL" dirty="0"/>
              <a:t> support manuscript </a:t>
            </a:r>
            <a:r>
              <a:rPr lang="nl-NL" altLang="nl-NL" dirty="0" err="1"/>
              <a:t>librarians</a:t>
            </a:r>
            <a:r>
              <a:rPr lang="nl-NL" altLang="nl-NL" dirty="0"/>
              <a:t> </a:t>
            </a:r>
            <a:r>
              <a:rPr lang="nl-NL" altLang="nl-NL" dirty="0" err="1"/>
              <a:t>and</a:t>
            </a:r>
            <a:r>
              <a:rPr lang="nl-NL" altLang="nl-NL" dirty="0"/>
              <a:t> </a:t>
            </a:r>
            <a:r>
              <a:rPr lang="nl-NL" altLang="nl-NL" dirty="0" err="1"/>
              <a:t>researchers</a:t>
            </a:r>
            <a:r>
              <a:rPr lang="nl-NL" altLang="nl-NL" dirty="0"/>
              <a:t>,</a:t>
            </a:r>
          </a:p>
          <a:p>
            <a:pPr defTabSz="914400" eaLnBrk="1" hangingPunct="1">
              <a:lnSpc>
                <a:spcPts val="2400"/>
              </a:lnSpc>
              <a:buClrTx/>
              <a:buSzTx/>
              <a:buFontTx/>
              <a:buBlip>
                <a:blip r:embed="rId2"/>
              </a:buBlip>
            </a:pPr>
            <a:r>
              <a:rPr lang="nl-NL" altLang="nl-NL" dirty="0" err="1"/>
              <a:t>Especially</a:t>
            </a:r>
            <a:r>
              <a:rPr lang="nl-NL" altLang="nl-NL" dirty="0"/>
              <a:t> </a:t>
            </a:r>
            <a:r>
              <a:rPr lang="nl-NL" altLang="nl-NL" dirty="0" err="1"/>
              <a:t>those</a:t>
            </a:r>
            <a:r>
              <a:rPr lang="nl-NL" altLang="nl-NL" dirty="0"/>
              <a:t> </a:t>
            </a:r>
            <a:r>
              <a:rPr lang="nl-NL" altLang="nl-NL" dirty="0" err="1"/>
              <a:t>that</a:t>
            </a:r>
            <a:r>
              <a:rPr lang="nl-NL" altLang="nl-NL" dirty="0"/>
              <a:t> </a:t>
            </a:r>
            <a:r>
              <a:rPr lang="nl-NL" altLang="nl-NL" dirty="0" err="1"/>
              <a:t>study</a:t>
            </a:r>
            <a:r>
              <a:rPr lang="nl-NL" altLang="nl-NL" dirty="0"/>
              <a:t> </a:t>
            </a:r>
            <a:r>
              <a:rPr lang="nl-NL" altLang="nl-NL" dirty="0" err="1"/>
              <a:t>manuscripts</a:t>
            </a:r>
            <a:r>
              <a:rPr lang="nl-NL" altLang="nl-NL" dirty="0"/>
              <a:t> </a:t>
            </a:r>
            <a:r>
              <a:rPr lang="nl-NL" altLang="nl-NL" dirty="0" err="1"/>
              <a:t>and</a:t>
            </a:r>
            <a:r>
              <a:rPr lang="nl-NL" altLang="nl-NL" dirty="0"/>
              <a:t> </a:t>
            </a:r>
            <a:r>
              <a:rPr lang="nl-NL" altLang="nl-NL" dirty="0" err="1"/>
              <a:t>early</a:t>
            </a:r>
            <a:r>
              <a:rPr lang="nl-NL" altLang="nl-NL" dirty="0"/>
              <a:t> </a:t>
            </a:r>
            <a:r>
              <a:rPr lang="nl-NL" altLang="nl-NL" dirty="0" err="1"/>
              <a:t>printed</a:t>
            </a:r>
            <a:r>
              <a:rPr lang="nl-NL" altLang="nl-NL" dirty="0"/>
              <a:t> </a:t>
            </a:r>
            <a:r>
              <a:rPr lang="nl-NL" altLang="nl-NL" dirty="0" err="1"/>
              <a:t>materials</a:t>
            </a:r>
            <a:r>
              <a:rPr lang="nl-NL" altLang="nl-NL" dirty="0"/>
              <a:t> side </a:t>
            </a:r>
            <a:r>
              <a:rPr lang="nl-NL" altLang="nl-NL" dirty="0" err="1"/>
              <a:t>by</a:t>
            </a:r>
            <a:r>
              <a:rPr lang="nl-NL" altLang="nl-NL" dirty="0"/>
              <a:t> side</a:t>
            </a:r>
          </a:p>
          <a:p>
            <a:pPr defTabSz="914400" eaLnBrk="1" hangingPunct="1">
              <a:lnSpc>
                <a:spcPts val="2400"/>
              </a:lnSpc>
              <a:buClrTx/>
              <a:buSzTx/>
              <a:buFontTx/>
              <a:buBlip>
                <a:blip r:embed="rId2"/>
              </a:buBlip>
            </a:pPr>
            <a:r>
              <a:rPr lang="nl-NL" sz="2000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https://www.cerl.org/resources/cerl_and_manuscripts</a:t>
            </a:r>
            <a:r>
              <a:rPr lang="nl-NL" sz="2000" dirty="0">
                <a:solidFill>
                  <a:srgbClr val="FF0000"/>
                </a:solidFill>
              </a:rPr>
              <a:t>:</a:t>
            </a:r>
            <a:endParaRPr lang="nl-NL" altLang="nl-NL" sz="2400" dirty="0">
              <a:solidFill>
                <a:srgbClr val="FF0000"/>
              </a:solidFill>
            </a:endParaRPr>
          </a:p>
          <a:p>
            <a:pPr marL="0" indent="0" defTabSz="914400" eaLnBrk="1" hangingPunct="1">
              <a:lnSpc>
                <a:spcPts val="2400"/>
              </a:lnSpc>
              <a:buClrTx/>
              <a:buSzTx/>
            </a:pPr>
            <a:endParaRPr lang="en-GB" alt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59B40EE-6AAC-42C1-B18F-D9B08D79E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8" y="2797351"/>
            <a:ext cx="7208252" cy="406064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47490-2550-683A-F67D-B893A701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CERL I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A2612F-D1FE-90F3-7F7D-904C0ECB4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Contribute data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HPB (see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https://www.cerl.org/resources/hpb/fileproc/main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 printer’s names in the CERL Thesaurus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your incunabula in 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reate your own </a:t>
            </a: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db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HPB Provenance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 Provenance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igital 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rchive to store your provenance images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a blog about an aspect of modern library curatorship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1,5-2k words and lots of illustrations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388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20B131-68FB-3DAF-5A56-78A640B8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CERL II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48D5B7-F91F-CA40-A549-6C47D735B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Suggest a theme for an online event/seminar/conference</a:t>
            </a:r>
          </a:p>
          <a:p>
            <a:pPr lvl="1">
              <a:lnSpc>
                <a:spcPct val="107000"/>
              </a:lnSpc>
            </a:pPr>
            <a:r>
              <a:rPr lang="en-GB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Sammelbände</a:t>
            </a: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our catalogue descriptions. How do we allow end users to understand what was bound, read, sold together?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 we capture about or collections and where do we store this information? In our catalogue records? The role of LOD?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Abbeys as printing houses in Europe</a:t>
            </a:r>
          </a:p>
          <a:p>
            <a:pPr lvl="1">
              <a:lnSpc>
                <a:spcPct val="107000"/>
              </a:lnSpc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Collections from religious houses in University or National Libraries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66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674A43-AD00-C0AE-A501-24ABE14A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CERL III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A4E2E6-8B48-2799-B0B0-B1C64D59F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 your collection security by using the QAT (free!)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 the Collection Security Summer School 2024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Suggest a project for a CERL Grant / be a mentor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Suggest topics for PhDs, based on your collections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 a working group or create a new one</a:t>
            </a:r>
            <a:endParaRPr lang="nl-N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4B75D91-D9CA-908D-F4BD-33C73F2EE79A}"/>
              </a:ext>
            </a:extLst>
          </p:cNvPr>
          <p:cNvSpPr txBox="1"/>
          <p:nvPr/>
        </p:nvSpPr>
        <p:spPr>
          <a:xfrm>
            <a:off x="2286000" y="2561156"/>
            <a:ext cx="4572000" cy="76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3648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CE521-E40F-40AC-9A72-370F18264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CERL (</a:t>
            </a:r>
            <a:r>
              <a:rPr lang="nl-NL" dirty="0" err="1"/>
              <a:t>and</a:t>
            </a:r>
            <a:r>
              <a:rPr lang="nl-NL" dirty="0"/>
              <a:t> members’) News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00BD1F-C709-4817-BC12-AC9B0A14F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Website: </a:t>
            </a:r>
            <a:r>
              <a:rPr lang="nl-NL" sz="2400" dirty="0">
                <a:hlinkClick r:id="rId2"/>
              </a:rPr>
              <a:t>www.cerl.org</a:t>
            </a:r>
            <a:endParaRPr lang="nl-NL" sz="2400" dirty="0"/>
          </a:p>
          <a:p>
            <a:r>
              <a:rPr lang="nl-NL" sz="2400" dirty="0"/>
              <a:t>Blog </a:t>
            </a:r>
            <a:r>
              <a:rPr lang="nl-NL" sz="2400" dirty="0" err="1"/>
              <a:t>posts</a:t>
            </a:r>
            <a:r>
              <a:rPr lang="nl-NL" sz="2400" dirty="0"/>
              <a:t>: cerlblog.wordpress.com   </a:t>
            </a:r>
          </a:p>
          <a:p>
            <a:r>
              <a:rPr lang="nl-NL" sz="2400" dirty="0"/>
              <a:t>Mailing list: </a:t>
            </a:r>
            <a:r>
              <a:rPr lang="nl-NL" sz="2400" dirty="0">
                <a:hlinkClick r:id="rId3"/>
              </a:rPr>
              <a:t>cerl_information@lists.gbv.de</a:t>
            </a:r>
            <a:endParaRPr lang="nl-NL" sz="2400" dirty="0"/>
          </a:p>
          <a:p>
            <a:r>
              <a:rPr lang="nl-NL" sz="2400" dirty="0"/>
              <a:t>Twitter (@cerl_org  </a:t>
            </a:r>
            <a:r>
              <a:rPr lang="nl-NL" sz="2400" dirty="0" err="1"/>
              <a:t>and</a:t>
            </a:r>
            <a:r>
              <a:rPr lang="nl-NL" sz="2400" dirty="0"/>
              <a:t> @MRL57)</a:t>
            </a:r>
          </a:p>
          <a:p>
            <a:r>
              <a:rPr lang="nl-NL" sz="2400" dirty="0" err="1"/>
              <a:t>Bluesky</a:t>
            </a:r>
            <a:r>
              <a:rPr lang="nl-NL" sz="2400" dirty="0"/>
              <a:t> </a:t>
            </a:r>
            <a:r>
              <a:rPr lang="nl-NL" sz="2400" b="0" i="0" dirty="0">
                <a:effectLst/>
              </a:rPr>
              <a:t>@mrlefferts.bsky.social</a:t>
            </a:r>
          </a:p>
          <a:p>
            <a:endParaRPr lang="nl-NL" sz="2400" dirty="0"/>
          </a:p>
          <a:p>
            <a:r>
              <a:rPr lang="nl-NL" sz="2400" dirty="0"/>
              <a:t>CERL AGM: KBR Brussels 8 November 2023, </a:t>
            </a:r>
            <a:r>
              <a:rPr lang="nl-NL" sz="2400" dirty="0" err="1"/>
              <a:t>preceded</a:t>
            </a:r>
            <a:r>
              <a:rPr lang="nl-NL" sz="2400" dirty="0"/>
              <a:t> </a:t>
            </a:r>
            <a:r>
              <a:rPr lang="nl-NL" sz="2400" dirty="0" err="1"/>
              <a:t>by</a:t>
            </a:r>
            <a:r>
              <a:rPr lang="nl-NL" sz="2400" dirty="0"/>
              <a:t> a seminar on </a:t>
            </a:r>
            <a:r>
              <a:rPr lang="nl-NL" sz="2400" dirty="0" err="1"/>
              <a:t>exhibitions</a:t>
            </a:r>
            <a:r>
              <a:rPr lang="nl-NL" sz="2400" dirty="0"/>
              <a:t> </a:t>
            </a:r>
            <a:r>
              <a:rPr lang="nl-NL" sz="2400" dirty="0" err="1"/>
              <a:t>spaces</a:t>
            </a:r>
            <a:r>
              <a:rPr lang="nl-NL" sz="2400" dirty="0"/>
              <a:t> on 7 November 2023</a:t>
            </a:r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100730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861171BC-D259-47FB-B387-9FF0ED3F7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1555750"/>
            <a:ext cx="7200900" cy="1079500"/>
          </a:xfrm>
        </p:spPr>
        <p:txBody>
          <a:bodyPr/>
          <a:lstStyle/>
          <a:p>
            <a:pPr eaLnBrk="1" hangingPunct="1"/>
            <a:r>
              <a:rPr lang="en-GB" altLang="en-US"/>
              <a:t>Thank you</a:t>
            </a:r>
          </a:p>
        </p:txBody>
      </p:sp>
      <p:sp>
        <p:nvSpPr>
          <p:cNvPr id="88067" name="Text Placeholder 2">
            <a:extLst>
              <a:ext uri="{FF2B5EF4-FFF2-40B4-BE49-F238E27FC236}">
                <a16:creationId xmlns:a16="http://schemas.microsoft.com/office/drawing/2014/main" id="{77909787-E98F-435D-8803-5AF9B90C4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1550" y="3081338"/>
            <a:ext cx="7200900" cy="2889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88069" name="Slide Number Placeholder 5">
            <a:extLst>
              <a:ext uri="{FF2B5EF4-FFF2-40B4-BE49-F238E27FC236}">
                <a16:creationId xmlns:a16="http://schemas.microsoft.com/office/drawing/2014/main" id="{C7B0D5FD-8283-4DCE-B245-2C7B45E2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56A1D45-F344-4198-9906-3705E8EF8360}" type="slidenum">
              <a:rPr lang="en-GB" altLang="en-US">
                <a:solidFill>
                  <a:schemeClr val="bg2"/>
                </a:solidFill>
              </a:rPr>
              <a:pPr/>
              <a:t>23</a:t>
            </a:fld>
            <a:endParaRPr lang="en-GB" altLang="en-US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5.9"/>
</p:tagLst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CERL_Basic_Presentation_v1">
  <a:themeElements>
    <a:clrScheme name="CERL_colors_2015">
      <a:dk1>
        <a:sysClr val="windowText" lastClr="000000"/>
      </a:dk1>
      <a:lt1>
        <a:sysClr val="window" lastClr="FFFFFF"/>
      </a:lt1>
      <a:dk2>
        <a:srgbClr val="004165"/>
      </a:dk2>
      <a:lt2>
        <a:srgbClr val="A4B3C9"/>
      </a:lt2>
      <a:accent1>
        <a:srgbClr val="FECB00"/>
      </a:accent1>
      <a:accent2>
        <a:srgbClr val="FF6319"/>
      </a:accent2>
      <a:accent3>
        <a:srgbClr val="D0103A"/>
      </a:accent3>
      <a:accent4>
        <a:srgbClr val="7577C0"/>
      </a:accent4>
      <a:accent5>
        <a:srgbClr val="00ADD0"/>
      </a:accent5>
      <a:accent6>
        <a:srgbClr val="58A618"/>
      </a:accent6>
      <a:hlink>
        <a:srgbClr val="FFFFFF"/>
      </a:hlink>
      <a:folHlink>
        <a:srgbClr val="FFFFFF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L_Basic_Presentation_v1" id="{685142EA-CADE-4B05-AB30-534524C9E69A}" vid="{6F96AE16-B6A3-4E96-984A-DEB01F741EF0}"/>
    </a:ext>
  </a:extLst>
</a:theme>
</file>

<file path=ppt/theme/theme12.xml><?xml version="1.0" encoding="utf-8"?>
<a:theme xmlns:a="http://schemas.openxmlformats.org/drawingml/2006/main" name="CERL_Basic_Presentation_v1 FINAL">
  <a:themeElements>
    <a:clrScheme name="CERL_colors_2015">
      <a:dk1>
        <a:sysClr val="windowText" lastClr="000000"/>
      </a:dk1>
      <a:lt1>
        <a:sysClr val="window" lastClr="FFFFFF"/>
      </a:lt1>
      <a:dk2>
        <a:srgbClr val="004165"/>
      </a:dk2>
      <a:lt2>
        <a:srgbClr val="A4B3C9"/>
      </a:lt2>
      <a:accent1>
        <a:srgbClr val="FECB00"/>
      </a:accent1>
      <a:accent2>
        <a:srgbClr val="FF6319"/>
      </a:accent2>
      <a:accent3>
        <a:srgbClr val="D0103A"/>
      </a:accent3>
      <a:accent4>
        <a:srgbClr val="7577C0"/>
      </a:accent4>
      <a:accent5>
        <a:srgbClr val="00ADD0"/>
      </a:accent5>
      <a:accent6>
        <a:srgbClr val="58A618"/>
      </a:accent6>
      <a:hlink>
        <a:srgbClr val="FFFFFF"/>
      </a:hlink>
      <a:folHlink>
        <a:srgbClr val="FFFFFF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L_Basic_Presentation_v1" id="{685142EA-CADE-4B05-AB30-534524C9E69A}" vid="{6F96AE16-B6A3-4E96-984A-DEB01F741EF0}"/>
    </a:ext>
  </a:extLst>
</a:theme>
</file>

<file path=ppt/theme/theme13.xml><?xml version="1.0" encoding="utf-8"?>
<a:theme xmlns:a="http://schemas.openxmlformats.org/drawingml/2006/main" name="CERL_Basic_Presentation_v1">
  <a:themeElements>
    <a:clrScheme name="CERL_colors_2015">
      <a:dk1>
        <a:sysClr val="windowText" lastClr="000000"/>
      </a:dk1>
      <a:lt1>
        <a:sysClr val="window" lastClr="FFFFFF"/>
      </a:lt1>
      <a:dk2>
        <a:srgbClr val="004165"/>
      </a:dk2>
      <a:lt2>
        <a:srgbClr val="A4B3C9"/>
      </a:lt2>
      <a:accent1>
        <a:srgbClr val="FECB00"/>
      </a:accent1>
      <a:accent2>
        <a:srgbClr val="FF6319"/>
      </a:accent2>
      <a:accent3>
        <a:srgbClr val="D0103A"/>
      </a:accent3>
      <a:accent4>
        <a:srgbClr val="7577C0"/>
      </a:accent4>
      <a:accent5>
        <a:srgbClr val="00ADD0"/>
      </a:accent5>
      <a:accent6>
        <a:srgbClr val="58A618"/>
      </a:accent6>
      <a:hlink>
        <a:srgbClr val="FFFFFF"/>
      </a:hlink>
      <a:folHlink>
        <a:srgbClr val="FFFFFF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L_Basic_Presentation_v1" id="{685142EA-CADE-4B05-AB30-534524C9E69A}" vid="{6F96AE16-B6A3-4E96-984A-DEB01F741EF0}"/>
    </a:ext>
  </a:extLst>
</a:theme>
</file>

<file path=ppt/theme/theme14.xml><?xml version="1.0" encoding="utf-8"?>
<a:theme xmlns:a="http://schemas.openxmlformats.org/drawingml/2006/main" name="9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MT" pitchFamily="32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3280</TotalTime>
  <Words>844</Words>
  <Application>Microsoft Office PowerPoint</Application>
  <PresentationFormat>Diavoorstelling (4:3)</PresentationFormat>
  <Paragraphs>143</Paragraphs>
  <Slides>23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14</vt:i4>
      </vt:variant>
      <vt:variant>
        <vt:lpstr>Diatitels</vt:lpstr>
      </vt:variant>
      <vt:variant>
        <vt:i4>23</vt:i4>
      </vt:variant>
    </vt:vector>
  </HeadingPairs>
  <TitlesOfParts>
    <vt:vector size="41" baseType="lpstr">
      <vt:lpstr>Arial</vt:lpstr>
      <vt:lpstr>Calibri</vt:lpstr>
      <vt:lpstr>Gill Sans MT</vt:lpstr>
      <vt:lpstr>Times New Roman</vt:lpstr>
      <vt:lpstr>Office Theme</vt:lpstr>
      <vt:lpstr>1_Office Theme</vt:lpstr>
      <vt:lpstr>2_Office Theme</vt:lpstr>
      <vt:lpstr>3_Office Theme</vt:lpstr>
      <vt:lpstr>4_Office Theme</vt:lpstr>
      <vt:lpstr>6_Office Theme</vt:lpstr>
      <vt:lpstr>7_Office Theme</vt:lpstr>
      <vt:lpstr>8_Office Theme</vt:lpstr>
      <vt:lpstr>11_Office Theme</vt:lpstr>
      <vt:lpstr>12_Office Theme</vt:lpstr>
      <vt:lpstr>3_CERL_Basic_Presentation_v1</vt:lpstr>
      <vt:lpstr>CERL_Basic_Presentation_v1 FINAL</vt:lpstr>
      <vt:lpstr>CERL_Basic_Presentation_v1</vt:lpstr>
      <vt:lpstr>9_Office Theme</vt:lpstr>
      <vt:lpstr>PowerPoint-presentatie</vt:lpstr>
      <vt:lpstr>PowerPoint-presentatie</vt:lpstr>
      <vt:lpstr>PowerPoint-presentatie</vt:lpstr>
      <vt:lpstr>PowerPoint-presentatie</vt:lpstr>
      <vt:lpstr>CERL</vt:lpstr>
      <vt:lpstr>A network for humans</vt:lpstr>
      <vt:lpstr>A hub for data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How to work with CERL I</vt:lpstr>
      <vt:lpstr>How to work with CERL II</vt:lpstr>
      <vt:lpstr>How to work with CERL III</vt:lpstr>
      <vt:lpstr>CERL (and members’) News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Lefferts</dc:creator>
  <dc:description>CERL Presentation - Version1 - March 2015_x000d_Design: Studio Koelewijn Brüggenwirth_x000d_Template: Ton Persoon</dc:description>
  <cp:lastModifiedBy>Marian Lefferts</cp:lastModifiedBy>
  <cp:revision>117</cp:revision>
  <cp:lastPrinted>2016-06-23T07:34:09Z</cp:lastPrinted>
  <dcterms:created xsi:type="dcterms:W3CDTF">2015-05-11T07:13:58Z</dcterms:created>
  <dcterms:modified xsi:type="dcterms:W3CDTF">2023-09-26T14:48:16Z</dcterms:modified>
</cp:coreProperties>
</file>